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</p:sldMasterIdLst>
  <p:notesMasterIdLst>
    <p:notesMasterId r:id="rId29"/>
  </p:notesMasterIdLst>
  <p:sldIdLst>
    <p:sldId id="280" r:id="rId5"/>
    <p:sldId id="300" r:id="rId6"/>
    <p:sldId id="387" r:id="rId7"/>
    <p:sldId id="302" r:id="rId8"/>
    <p:sldId id="303" r:id="rId9"/>
    <p:sldId id="389" r:id="rId10"/>
    <p:sldId id="306" r:id="rId11"/>
    <p:sldId id="386" r:id="rId12"/>
    <p:sldId id="304" r:id="rId13"/>
    <p:sldId id="388" r:id="rId14"/>
    <p:sldId id="394" r:id="rId15"/>
    <p:sldId id="390" r:id="rId16"/>
    <p:sldId id="391" r:id="rId17"/>
    <p:sldId id="399" r:id="rId18"/>
    <p:sldId id="260" r:id="rId19"/>
    <p:sldId id="261" r:id="rId20"/>
    <p:sldId id="400" r:id="rId21"/>
    <p:sldId id="393" r:id="rId22"/>
    <p:sldId id="395" r:id="rId23"/>
    <p:sldId id="396" r:id="rId24"/>
    <p:sldId id="397" r:id="rId25"/>
    <p:sldId id="398" r:id="rId26"/>
    <p:sldId id="383" r:id="rId27"/>
    <p:sldId id="382" r:id="rId28"/>
  </p:sldIdLst>
  <p:sldSz cx="12192000" cy="6858000"/>
  <p:notesSz cx="6858000" cy="9144000"/>
  <p:embeddedFontLs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  <p:embeddedFont>
      <p:font typeface="Segoe UI" panose="020B0502040204020203" pitchFamily="34" charset="0"/>
      <p:regular r:id="rId38"/>
      <p:bold r:id="rId39"/>
      <p:italic r:id="rId40"/>
      <p:boldItalic r:id="rId41"/>
    </p:embeddedFont>
    <p:embeddedFont>
      <p:font typeface="Space Grotesk Medium" pitchFamily="2" charset="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" id="{F9D0672A-D7AE-1847-94BE-C0722C136B38}">
          <p14:sldIdLst>
            <p14:sldId id="280"/>
            <p14:sldId id="300"/>
            <p14:sldId id="387"/>
            <p14:sldId id="302"/>
            <p14:sldId id="303"/>
            <p14:sldId id="389"/>
            <p14:sldId id="306"/>
            <p14:sldId id="386"/>
            <p14:sldId id="304"/>
            <p14:sldId id="388"/>
            <p14:sldId id="394"/>
            <p14:sldId id="390"/>
            <p14:sldId id="391"/>
            <p14:sldId id="399"/>
            <p14:sldId id="260"/>
            <p14:sldId id="261"/>
            <p14:sldId id="400"/>
            <p14:sldId id="393"/>
            <p14:sldId id="395"/>
            <p14:sldId id="396"/>
            <p14:sldId id="397"/>
            <p14:sldId id="398"/>
            <p14:sldId id="383"/>
            <p14:sldId id="3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1AC724-B372-4772-952E-9D15E15615BA}" v="1409" dt="2023-12-07T12:08:16.3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991" autoAdjust="0"/>
    <p:restoredTop sz="95303" autoAdjust="0"/>
  </p:normalViewPr>
  <p:slideViewPr>
    <p:cSldViewPr snapToGrid="0">
      <p:cViewPr varScale="1">
        <p:scale>
          <a:sx n="55" d="100"/>
          <a:sy n="55" d="100"/>
        </p:scale>
        <p:origin x="72" y="705"/>
      </p:cViewPr>
      <p:guideLst/>
    </p:cSldViewPr>
  </p:slideViewPr>
  <p:outlineViewPr>
    <p:cViewPr>
      <p:scale>
        <a:sx n="33" d="100"/>
        <a:sy n="33" d="100"/>
      </p:scale>
      <p:origin x="0" y="-10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0.fntdata"/><Relationship Id="rId21" Type="http://schemas.openxmlformats.org/officeDocument/2006/relationships/slide" Target="slides/slide17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hleen Dollard" userId="0e099197-7e30-40b4-b137-48962f86e452" providerId="ADAL" clId="{CF1AC724-B372-4772-952E-9D15E15615BA}"/>
    <pc:docChg chg="undo custSel addSld delSld modSld sldOrd delSection modSection">
      <pc:chgData name="Kathleen Dollard" userId="0e099197-7e30-40b4-b137-48962f86e452" providerId="ADAL" clId="{CF1AC724-B372-4772-952E-9D15E15615BA}" dt="2023-12-07T12:08:33.664" v="5238" actId="20577"/>
      <pc:docMkLst>
        <pc:docMk/>
      </pc:docMkLst>
      <pc:sldChg chg="del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3351983227" sldId="258"/>
        </pc:sldMkLst>
      </pc:sldChg>
      <pc:sldChg chg="del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1561872712" sldId="259"/>
        </pc:sldMkLst>
      </pc:sldChg>
      <pc:sldChg chg="del ord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1108877457" sldId="260"/>
        </pc:sldMkLst>
      </pc:sldChg>
      <pc:sldChg chg="delSp add mod">
        <pc:chgData name="Kathleen Dollard" userId="0e099197-7e30-40b4-b137-48962f86e452" providerId="ADAL" clId="{CF1AC724-B372-4772-952E-9D15E15615BA}" dt="2023-12-07T11:55:18.594" v="4849" actId="478"/>
        <pc:sldMkLst>
          <pc:docMk/>
          <pc:sldMk cId="1404253683" sldId="260"/>
        </pc:sldMkLst>
        <pc:spChg chg="del">
          <ac:chgData name="Kathleen Dollard" userId="0e099197-7e30-40b4-b137-48962f86e452" providerId="ADAL" clId="{CF1AC724-B372-4772-952E-9D15E15615BA}" dt="2023-12-07T11:55:18.594" v="4849" actId="478"/>
          <ac:spMkLst>
            <pc:docMk/>
            <pc:sldMk cId="1404253683" sldId="260"/>
            <ac:spMk id="4" creationId="{E2EA03BE-03EA-6453-3F21-80D32417F0E5}"/>
          </ac:spMkLst>
        </pc:spChg>
      </pc:sldChg>
      <pc:sldChg chg="modSp add mod">
        <pc:chgData name="Kathleen Dollard" userId="0e099197-7e30-40b4-b137-48962f86e452" providerId="ADAL" clId="{CF1AC724-B372-4772-952E-9D15E15615BA}" dt="2023-12-07T12:00:53.924" v="5003" actId="20577"/>
        <pc:sldMkLst>
          <pc:docMk/>
          <pc:sldMk cId="523031" sldId="261"/>
        </pc:sldMkLst>
        <pc:spChg chg="mod">
          <ac:chgData name="Kathleen Dollard" userId="0e099197-7e30-40b4-b137-48962f86e452" providerId="ADAL" clId="{CF1AC724-B372-4772-952E-9D15E15615BA}" dt="2023-12-07T12:00:53.924" v="5003" actId="20577"/>
          <ac:spMkLst>
            <pc:docMk/>
            <pc:sldMk cId="523031" sldId="261"/>
            <ac:spMk id="3" creationId="{64E5FC95-5A7B-A3E9-792E-F5BED74A641E}"/>
          </ac:spMkLst>
        </pc:spChg>
      </pc:sldChg>
      <pc:sldChg chg="del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2668488753" sldId="261"/>
        </pc:sldMkLst>
      </pc:sldChg>
      <pc:sldChg chg="modSp mod ord">
        <pc:chgData name="Kathleen Dollard" userId="0e099197-7e30-40b4-b137-48962f86e452" providerId="ADAL" clId="{CF1AC724-B372-4772-952E-9D15E15615BA}" dt="2023-11-30T15:49:45.816" v="74"/>
        <pc:sldMkLst>
          <pc:docMk/>
          <pc:sldMk cId="3127784773" sldId="280"/>
        </pc:sldMkLst>
        <pc:spChg chg="mod">
          <ac:chgData name="Kathleen Dollard" userId="0e099197-7e30-40b4-b137-48962f86e452" providerId="ADAL" clId="{CF1AC724-B372-4772-952E-9D15E15615BA}" dt="2023-11-30T15:49:34.493" v="72" actId="404"/>
          <ac:spMkLst>
            <pc:docMk/>
            <pc:sldMk cId="3127784773" sldId="280"/>
            <ac:spMk id="2" creationId="{2BBC5279-2990-3421-1E16-3202EAD8691E}"/>
          </ac:spMkLst>
        </pc:spChg>
        <pc:spChg chg="mod">
          <ac:chgData name="Kathleen Dollard" userId="0e099197-7e30-40b4-b137-48962f86e452" providerId="ADAL" clId="{CF1AC724-B372-4772-952E-9D15E15615BA}" dt="2023-11-30T15:49:27.525" v="68"/>
          <ac:spMkLst>
            <pc:docMk/>
            <pc:sldMk cId="3127784773" sldId="280"/>
            <ac:spMk id="3" creationId="{A15964E6-E7D3-8296-BCB1-3E50CA18CCC5}"/>
          </ac:spMkLst>
        </pc:spChg>
      </pc:sldChg>
      <pc:sldChg chg="del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2018455175" sldId="281"/>
        </pc:sldMkLst>
      </pc:sldChg>
      <pc:sldChg chg="del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121869812" sldId="289"/>
        </pc:sldMkLst>
      </pc:sldChg>
      <pc:sldChg chg="del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1023071940" sldId="292"/>
        </pc:sldMkLst>
      </pc:sldChg>
      <pc:sldChg chg="del">
        <pc:chgData name="Kathleen Dollard" userId="0e099197-7e30-40b4-b137-48962f86e452" providerId="ADAL" clId="{CF1AC724-B372-4772-952E-9D15E15615BA}" dt="2023-11-30T15:48:22.476" v="2" actId="2696"/>
        <pc:sldMkLst>
          <pc:docMk/>
          <pc:sldMk cId="2197797364" sldId="295"/>
        </pc:sldMkLst>
      </pc:sldChg>
      <pc:sldChg chg="modSp del mod ord">
        <pc:chgData name="Kathleen Dollard" userId="0e099197-7e30-40b4-b137-48962f86e452" providerId="ADAL" clId="{CF1AC724-B372-4772-952E-9D15E15615BA}" dt="2023-11-30T15:49:47.928" v="75" actId="47"/>
        <pc:sldMkLst>
          <pc:docMk/>
          <pc:sldMk cId="2919931578" sldId="296"/>
        </pc:sldMkLst>
        <pc:spChg chg="mod">
          <ac:chgData name="Kathleen Dollard" userId="0e099197-7e30-40b4-b137-48962f86e452" providerId="ADAL" clId="{CF1AC724-B372-4772-952E-9D15E15615BA}" dt="2023-11-30T15:48:35.675" v="6" actId="404"/>
          <ac:spMkLst>
            <pc:docMk/>
            <pc:sldMk cId="2919931578" sldId="296"/>
            <ac:spMk id="2" creationId="{70E7D251-7A29-B65E-BB59-3D744D554F3D}"/>
          </ac:spMkLst>
        </pc:spChg>
        <pc:spChg chg="mod">
          <ac:chgData name="Kathleen Dollard" userId="0e099197-7e30-40b4-b137-48962f86e452" providerId="ADAL" clId="{CF1AC724-B372-4772-952E-9D15E15615BA}" dt="2023-11-30T15:48:55.934" v="66" actId="20577"/>
          <ac:spMkLst>
            <pc:docMk/>
            <pc:sldMk cId="2919931578" sldId="296"/>
            <ac:spMk id="3" creationId="{91A24030-0A83-430C-3CDC-B9265D2C97A0}"/>
          </ac:spMkLst>
        </pc:spChg>
      </pc:sldChg>
      <pc:sldChg chg="del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3226443285" sldId="297"/>
        </pc:sldMkLst>
      </pc:sldChg>
      <pc:sldChg chg="del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1794320312" sldId="298"/>
        </pc:sldMkLst>
      </pc:sldChg>
      <pc:sldChg chg="del">
        <pc:chgData name="Kathleen Dollard" userId="0e099197-7e30-40b4-b137-48962f86e452" providerId="ADAL" clId="{CF1AC724-B372-4772-952E-9D15E15615BA}" dt="2023-12-06T19:33:03.852" v="1110" actId="18676"/>
        <pc:sldMkLst>
          <pc:docMk/>
          <pc:sldMk cId="1767585408" sldId="299"/>
        </pc:sldMkLst>
      </pc:sldChg>
      <pc:sldChg chg="addSp delSp modSp new mod modClrScheme modAnim chgLayout">
        <pc:chgData name="Kathleen Dollard" userId="0e099197-7e30-40b4-b137-48962f86e452" providerId="ADAL" clId="{CF1AC724-B372-4772-952E-9D15E15615BA}" dt="2023-12-07T11:42:46.676" v="4809"/>
        <pc:sldMkLst>
          <pc:docMk/>
          <pc:sldMk cId="3271644570" sldId="300"/>
        </pc:sldMkLst>
        <pc:spChg chg="add del mod">
          <ac:chgData name="Kathleen Dollard" userId="0e099197-7e30-40b4-b137-48962f86e452" providerId="ADAL" clId="{CF1AC724-B372-4772-952E-9D15E15615BA}" dt="2023-11-30T16:11:27.074" v="84"/>
          <ac:spMkLst>
            <pc:docMk/>
            <pc:sldMk cId="3271644570" sldId="300"/>
            <ac:spMk id="2" creationId="{505ED01F-72EA-E16D-5252-275DD7FA186E}"/>
          </ac:spMkLst>
        </pc:spChg>
        <pc:spChg chg="add mod">
          <ac:chgData name="Kathleen Dollard" userId="0e099197-7e30-40b4-b137-48962f86e452" providerId="ADAL" clId="{CF1AC724-B372-4772-952E-9D15E15615BA}" dt="2023-12-07T10:08:59.066" v="1278" actId="20577"/>
          <ac:spMkLst>
            <pc:docMk/>
            <pc:sldMk cId="3271644570" sldId="300"/>
            <ac:spMk id="2" creationId="{9800873B-B6D5-8E3F-0032-17830999F7E6}"/>
          </ac:spMkLst>
        </pc:spChg>
        <pc:spChg chg="del">
          <ac:chgData name="Kathleen Dollard" userId="0e099197-7e30-40b4-b137-48962f86e452" providerId="ADAL" clId="{CF1AC724-B372-4772-952E-9D15E15615BA}" dt="2023-11-30T15:50:21.777" v="80" actId="700"/>
          <ac:spMkLst>
            <pc:docMk/>
            <pc:sldMk cId="3271644570" sldId="300"/>
            <ac:spMk id="2" creationId="{B4A80D58-6850-794C-0674-A1EF29B46044}"/>
          </ac:spMkLst>
        </pc:spChg>
        <pc:spChg chg="del">
          <ac:chgData name="Kathleen Dollard" userId="0e099197-7e30-40b4-b137-48962f86e452" providerId="ADAL" clId="{CF1AC724-B372-4772-952E-9D15E15615BA}" dt="2023-11-30T15:50:21.777" v="80" actId="700"/>
          <ac:spMkLst>
            <pc:docMk/>
            <pc:sldMk cId="3271644570" sldId="300"/>
            <ac:spMk id="3" creationId="{3D5D824F-E03B-5FF9-3BC8-415CA36AE55A}"/>
          </ac:spMkLst>
        </pc:spChg>
        <pc:spChg chg="add del mod ord">
          <ac:chgData name="Kathleen Dollard" userId="0e099197-7e30-40b4-b137-48962f86e452" providerId="ADAL" clId="{CF1AC724-B372-4772-952E-9D15E15615BA}" dt="2023-12-07T10:10:16.150" v="1280" actId="700"/>
          <ac:spMkLst>
            <pc:docMk/>
            <pc:sldMk cId="3271644570" sldId="300"/>
            <ac:spMk id="3" creationId="{903A92F7-EFB1-3C61-7731-5CA67AD125B8}"/>
          </ac:spMkLst>
        </pc:spChg>
        <pc:spChg chg="add del mod">
          <ac:chgData name="Kathleen Dollard" userId="0e099197-7e30-40b4-b137-48962f86e452" providerId="ADAL" clId="{CF1AC724-B372-4772-952E-9D15E15615BA}" dt="2023-11-30T16:11:27.074" v="84"/>
          <ac:spMkLst>
            <pc:docMk/>
            <pc:sldMk cId="3271644570" sldId="300"/>
            <ac:spMk id="3" creationId="{FBA7450E-5806-EAC9-4353-453E45C3E0E7}"/>
          </ac:spMkLst>
        </pc:spChg>
        <pc:spChg chg="add del mod">
          <ac:chgData name="Kathleen Dollard" userId="0e099197-7e30-40b4-b137-48962f86e452" providerId="ADAL" clId="{CF1AC724-B372-4772-952E-9D15E15615BA}" dt="2023-11-30T16:11:27.074" v="84"/>
          <ac:spMkLst>
            <pc:docMk/>
            <pc:sldMk cId="3271644570" sldId="300"/>
            <ac:spMk id="4" creationId="{636249C1-F881-8B99-57D1-05DC7E6C25F0}"/>
          </ac:spMkLst>
        </pc:spChg>
        <pc:spChg chg="add mod">
          <ac:chgData name="Kathleen Dollard" userId="0e099197-7e30-40b4-b137-48962f86e452" providerId="ADAL" clId="{CF1AC724-B372-4772-952E-9D15E15615BA}" dt="2023-12-07T11:42:28.317" v="4808" actId="20577"/>
          <ac:spMkLst>
            <pc:docMk/>
            <pc:sldMk cId="3271644570" sldId="300"/>
            <ac:spMk id="4" creationId="{B24B773D-2B46-66BD-E8F0-D9B3EFF1229F}"/>
          </ac:spMkLst>
        </pc:spChg>
        <pc:spChg chg="add del mod">
          <ac:chgData name="Kathleen Dollard" userId="0e099197-7e30-40b4-b137-48962f86e452" providerId="ADAL" clId="{CF1AC724-B372-4772-952E-9D15E15615BA}" dt="2023-11-30T16:11:27.074" v="84"/>
          <ac:spMkLst>
            <pc:docMk/>
            <pc:sldMk cId="3271644570" sldId="300"/>
            <ac:spMk id="5" creationId="{727EEA42-E9D7-35ED-CFC0-EA9A93B77671}"/>
          </ac:spMkLst>
        </pc:spChg>
        <pc:spChg chg="add del mod">
          <ac:chgData name="Kathleen Dollard" userId="0e099197-7e30-40b4-b137-48962f86e452" providerId="ADAL" clId="{CF1AC724-B372-4772-952E-9D15E15615BA}" dt="2023-11-30T16:11:27.074" v="84"/>
          <ac:spMkLst>
            <pc:docMk/>
            <pc:sldMk cId="3271644570" sldId="300"/>
            <ac:spMk id="6" creationId="{6A7D89B8-2280-FF73-8C0D-8654566F4E05}"/>
          </ac:spMkLst>
        </pc:spChg>
        <pc:spChg chg="add del mod">
          <ac:chgData name="Kathleen Dollard" userId="0e099197-7e30-40b4-b137-48962f86e452" providerId="ADAL" clId="{CF1AC724-B372-4772-952E-9D15E15615BA}" dt="2023-11-30T16:11:27.074" v="84"/>
          <ac:spMkLst>
            <pc:docMk/>
            <pc:sldMk cId="3271644570" sldId="300"/>
            <ac:spMk id="7" creationId="{E4221BD9-67F5-E16E-EB87-D74310EC9706}"/>
          </ac:spMkLst>
        </pc:spChg>
        <pc:spChg chg="add del mod">
          <ac:chgData name="Kathleen Dollard" userId="0e099197-7e30-40b4-b137-48962f86e452" providerId="ADAL" clId="{CF1AC724-B372-4772-952E-9D15E15615BA}" dt="2023-11-30T16:11:27.074" v="84"/>
          <ac:spMkLst>
            <pc:docMk/>
            <pc:sldMk cId="3271644570" sldId="300"/>
            <ac:spMk id="8" creationId="{453D127D-E468-C801-B415-42FB6A3AF065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" creationId="{A449BB88-51FB-4B75-0DBC-4F394BC7EA25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" creationId="{A2D43FB6-319E-84A5-009E-413FCED69DA8}"/>
          </ac:spMkLst>
        </pc:spChg>
        <pc:spChg chg="add del mod">
          <ac:chgData name="Kathleen Dollard" userId="0e099197-7e30-40b4-b137-48962f86e452" providerId="ADAL" clId="{CF1AC724-B372-4772-952E-9D15E15615BA}" dt="2023-11-30T16:11:27.074" v="84"/>
          <ac:spMkLst>
            <pc:docMk/>
            <pc:sldMk cId="3271644570" sldId="300"/>
            <ac:spMk id="12" creationId="{858E285F-F609-ED42-ABF8-9EFBBF167649}"/>
          </ac:spMkLst>
        </pc:spChg>
        <pc:spChg chg="add del mod">
          <ac:chgData name="Kathleen Dollard" userId="0e099197-7e30-40b4-b137-48962f86e452" providerId="ADAL" clId="{CF1AC724-B372-4772-952E-9D15E15615BA}" dt="2023-11-30T16:11:27.074" v="84"/>
          <ac:spMkLst>
            <pc:docMk/>
            <pc:sldMk cId="3271644570" sldId="300"/>
            <ac:spMk id="13" creationId="{87FDDF47-BE5F-E970-C62D-B085848F1C7D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" creationId="{D441ECA0-B004-6A12-D4CC-E1FB19D1761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" creationId="{D5453E73-4FFC-2CDF-CF90-E091A594887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" creationId="{6E019727-D838-4331-61DA-FD7B1CBDB0CF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8" creationId="{0D0B8D07-BC9E-7939-8DB2-8FE40267E3F3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9" creationId="{F865DD75-167C-A46F-3C63-418F3D2CA0B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0" creationId="{241D9226-A3C2-E181-F3D6-A8509144568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1" creationId="{5B0D2439-6D36-95BD-7596-14C38BA01B5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2" creationId="{C21E0978-433B-2F15-B97A-5D5DC535360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3" creationId="{BAA8B786-C546-3FBF-08F1-FDD34C93451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4" creationId="{38C4D5A2-00F3-29F0-46A6-D04354C3548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5" creationId="{8DC7AB65-C9A9-F8A5-130C-314612477C0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6" creationId="{C3474062-58ED-9777-9650-02B56488233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7" creationId="{DE894AB3-8915-6B22-1628-3EA1BD8B9F2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8" creationId="{90AA3758-4B2B-51CD-026C-6C8B4F84A46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29" creationId="{55779016-73C5-9D74-E63A-7F0C38D85CB0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0" creationId="{D6580097-63CE-578E-32FF-BE70BD1CAF5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1" creationId="{72EA17A9-482E-917D-C396-A286E360080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2" creationId="{2E2DDBF1-7240-17EF-01F8-6BC90804D52D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3" creationId="{F17DF3AB-77A5-FA3D-E5D8-FD8246A985D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4" creationId="{E7DC9BBB-A4C1-1CAB-5537-370DE9C5447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5" creationId="{968C16D9-6655-3A6F-C864-66CD2495A94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6" creationId="{F274745F-8036-DFD2-B017-6C73F7DB23E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7" creationId="{4E62AD59-E2EC-A737-6352-8809984B8C35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8" creationId="{290D9886-7D1C-7D50-ADD3-BECB3F468F9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39" creationId="{62064D78-9F44-9FA5-868C-048C947746F7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0" creationId="{F4150EFB-ABD7-830A-E17F-2380DCE5D4E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1" creationId="{F0812A01-5F96-ED71-D85A-A288A0CFBA9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2" creationId="{AE9962E5-5A22-053A-3918-DE1839D8EC62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3" creationId="{F084E75A-8E15-77DD-247F-B454F14F9DD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4" creationId="{179ECBE6-C0A6-91E0-AAA3-8C805DDF422D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5" creationId="{B63FCC7F-E47D-7331-3617-6EE70BAAE63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6" creationId="{D7CBD4B7-FAD5-58ED-A271-E053B34B68E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7" creationId="{5BEBCC61-9FC2-F205-1CC5-9744BA57052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8" creationId="{53A6B777-E616-B08F-B932-519DB0C9EC35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49" creationId="{91D91174-3F00-70A6-6588-07C234D4AAA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0" creationId="{F9ECDFC8-9B0A-C151-E3E8-C87D9B0E5D87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1" creationId="{981A0BDA-9146-0C1C-993C-D6C28FF7AAD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2" creationId="{EDFF2E78-740E-7349-11F8-A19DE8D94130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3" creationId="{BA1C5008-8F2B-25D8-AF38-5B727170E83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4" creationId="{5B8C678E-7622-2F6F-474B-EDC2A97B14A5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5" creationId="{643951DB-A856-AF35-B4B4-70504FE56A6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6" creationId="{321E4DD1-62DB-A0D4-45B0-EBD7AFC6F04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7" creationId="{55562D2D-4EE3-29A0-BD77-B2479AA77E5F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8" creationId="{7EC3DCBA-2C7F-5FDE-BB41-31044FE49B6F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59" creationId="{235D3AF9-74B9-C574-7724-5DA7A33C260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0" creationId="{3DCAA60F-7BAB-65BC-15D5-5536FAE592D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1" creationId="{B6E0A0EF-B0E7-88CA-0069-F9A6CABC1F6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2" creationId="{E8BED102-7B67-0BC0-58A7-7EF58E54D1E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3" creationId="{D22322B5-9799-546B-515B-B278BDB8161F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4" creationId="{DE769EB9-D2F4-86C5-2B5E-0FB6FD959A1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5" creationId="{3CDD14B2-CB4F-4FE5-28ED-8500FD8AB06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6" creationId="{08D55F60-740E-6C8C-D166-A5881B07648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7" creationId="{91E26AD8-6EC2-B8EF-967F-C9A2182732D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8" creationId="{94164028-2095-CABF-532D-5DA6772DB4A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69" creationId="{6B341A5E-E8D5-5EBA-DF56-25702AFE458F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0" creationId="{A78A7CD9-F956-4395-C3E3-65B1FF887203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1" creationId="{E93AC9E9-F088-ADAC-C374-40E1D678E3E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2" creationId="{0928ADB9-9527-F4BA-E371-95B759808CF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3" creationId="{42ABA75F-7028-580C-2502-F04F8DB33E9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4" creationId="{61606F07-44A9-CF27-D264-D1BAE691AD5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5" creationId="{089ECF48-CF50-59A1-2387-FFCEE49282D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6" creationId="{EF073322-FA75-68FD-B2AF-910304705943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7" creationId="{5A9B253B-3D69-A489-F240-3CE455FF928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8" creationId="{644462D5-A7EF-4B7D-A184-4C5B5D8C535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79" creationId="{24B04E36-45C3-3D5F-AA78-79E6D614FFC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0" creationId="{4880C3EF-3F85-4E7C-E77D-73D621982B8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1" creationId="{23C08B21-4F77-F8AD-B12E-5D954E3B6EA0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2" creationId="{D086FCF6-FA7E-5108-FB98-662AF30141C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3" creationId="{5D4EEBF9-0694-DCC1-BD5C-852BFFAE7D8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4" creationId="{35CBF079-F14F-5B49-0057-A23C73064F2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5" creationId="{64593C9B-4C05-BD1E-3055-3526E13BAF8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6" creationId="{518AD723-ED36-1CCD-5F36-D0B40D3BB387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7" creationId="{EAC51D3E-FCC9-FB23-A0B5-78B427FE1242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8" creationId="{EC50686A-70FA-E8B1-BED4-97668455022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89" creationId="{9CEED3C1-6ACB-65B4-65BA-2C4E93B7413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0" creationId="{9749F009-BB37-23AA-D5E7-7F6092F199A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1" creationId="{A5D7E936-7176-FC2F-FA9C-220738E4A0D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2" creationId="{6859898F-661A-E801-D015-DC9EB6B3E96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3" creationId="{709FD8B4-BDA0-6AFB-AD4D-6692CE9BC920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4" creationId="{99C319AB-2BC9-0E26-4E7F-67F7057BF00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5" creationId="{9EA4CEAB-D397-ABEB-4926-97E54377AD6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6" creationId="{656F4067-565A-AEEF-9E54-C1A35A16DC6D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7" creationId="{40493C20-E076-C53B-B51E-F5593313B12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8" creationId="{15ADC6DE-5F55-DF68-DB3C-98362E9CBFA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99" creationId="{798AF2DA-FBCD-BEEB-7BF2-47832DC566E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0" creationId="{315F5F35-78A6-B59B-4330-136223B31C2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1" creationId="{FCD7247E-01A5-70F2-E323-DB92E2300F1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2" creationId="{87E485AB-1E70-DC64-6C24-3E355A19DFC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3" creationId="{7A11C90D-FE5D-49DE-1ABE-6FF7500EEB3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4" creationId="{6B6CC0C0-CF22-5322-B7F8-3974CDDF0F7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5" creationId="{786900BB-73BF-C505-659F-661659C15A42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6" creationId="{93D2E26B-3DA5-EE68-64A5-2634E465339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7" creationId="{FAFA6995-C0C3-278B-7CBC-709DBDC052A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8" creationId="{02909A36-B486-8B39-80D1-2D1AD5CEB86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09" creationId="{5440F30C-86AB-E21B-2463-C3400061F9B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0" creationId="{205776A3-0DEA-FD92-A7C7-E6141904BA12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1" creationId="{9F4968C1-CC3C-1C48-E801-8144D1CC90E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2" creationId="{E19C993A-660E-0CE9-CD8C-A5FAAC250EA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3" creationId="{8D06742B-64D8-D106-1515-1711312149C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4" creationId="{56ABA618-1AAD-8D85-D0A1-D15F43650E5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5" creationId="{68374948-BEFF-622E-C1C4-657252349FE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6" creationId="{613F07D6-14D3-639F-1A02-D6F423F353B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7" creationId="{2677D956-90DD-F66F-592A-39A9EF8853E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8" creationId="{85704A27-47D4-9FDA-6DEB-657645CAF1A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19" creationId="{72CD5829-C316-3814-656F-948AC8467A3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0" creationId="{C8DFCFBA-006D-8E25-0725-1878A5DD4877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1" creationId="{19E149AA-655E-60F3-13DB-B00755DFAEA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2" creationId="{91BB37EC-125C-6C43-73D1-E332EA1CCF90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3" creationId="{0C3F19D6-C369-7EFA-0C40-D58F1FF01F93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4" creationId="{FF23435D-BFD8-BF52-3784-475A6621B690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5" creationId="{F73279A7-F43B-6EA8-6905-8280037F0BB7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6" creationId="{C0D2EACE-BDF4-EB1C-ED36-383F66D0459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7" creationId="{D4E5D608-D09F-E061-E549-882539D91B9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8" creationId="{3970C2DB-1425-D4A0-E89C-E371DFFC047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29" creationId="{7F329883-3895-CE6E-65BE-3744D5F44BD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0" creationId="{49857F67-AC97-8EE6-1A2E-D6927051E15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1" creationId="{1E744E66-4232-6FFE-2228-9AF1A7B7FE3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2" creationId="{E9475BBC-121C-AAAB-B854-62F784E2952F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3" creationId="{27B811E5-F6E7-DE95-DEAB-BE00E2F0640D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4" creationId="{B2CF0E21-FA97-82CE-CC84-693DA40D88B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5" creationId="{DDF125A8-4710-70BC-CCB2-79F22263EFCD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6" creationId="{77A9E12A-01E9-EBC8-D5BC-37421508AF9F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7" creationId="{E0E9323E-1010-82A8-C4FF-0609EEC3F005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8" creationId="{E1C8E043-C101-A48A-4D28-632730A14D2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39" creationId="{76B77D55-E547-8076-62AF-92C769EA803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0" creationId="{CF6A4700-30DC-5763-7EC4-FE52C09EFC1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1" creationId="{56FC72A9-2ED4-B044-C048-01044490F1D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2" creationId="{B131E7A6-6281-C2A5-B698-5C946CC28303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3" creationId="{4E682D55-64A1-FC15-257D-913902BC88E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4" creationId="{E254D25C-6663-7BD5-49AD-AB4F33E5FC4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5" creationId="{A050E1AB-DF89-70E1-062D-9FDE95472FAB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6" creationId="{85DE71EE-4EF2-14E2-C1EB-969CAD303FCF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7" creationId="{5AB27215-9915-A2A7-2154-5E8F7A57F14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8" creationId="{9800BF4A-E03A-94C7-2597-E97A556BB425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49" creationId="{2D1E88AE-1EBF-156C-4694-4F344D960A51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0" creationId="{8AE85CAD-9FA0-AF75-77FA-6991B83E8B9F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1" creationId="{25F0A91C-C67C-555E-36DF-97930ECB7F3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2" creationId="{157F655C-A538-7ED2-4035-DD5D1029E2DD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3" creationId="{7E2FB11D-0E1A-2D63-CE0D-C22911F3DB92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4" creationId="{0C66721D-26CE-6A2E-A26E-CBAA7BEBC2E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5" creationId="{918DE48E-CAFE-864A-867A-F84F60FD10E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6" creationId="{A130C3C7-F8AB-85BB-3B10-7BB7B649C7A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7" creationId="{E22BF270-77C8-8ADE-0B71-4DF289259B8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8" creationId="{AA927D02-5021-F0C7-D107-CAC43A2B0CB5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59" creationId="{3D72FF36-B2C2-9CD1-C5A2-83CF47F837E2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0" creationId="{3AA367BB-A097-FE31-28B4-16604DFC2B30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1" creationId="{B89070A6-E98E-A8F8-EF29-99324CA38195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2" creationId="{C7D9541E-0FF8-E9AC-6C90-114C8CE4E67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3" creationId="{D1D53A01-70DD-972A-02A0-F05BE0B0804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4" creationId="{98115596-9EF3-45C8-2486-86D89BC71EB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5" creationId="{159C9171-859F-F0B2-9849-EE7EF6D97A53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6" creationId="{2409BEC7-4684-D1E9-20F9-E8501A0960F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7" creationId="{A067B52C-03A1-D0A3-9516-341CD19A7160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8" creationId="{ED0858CA-2659-3379-7E74-6B4D88853B14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69" creationId="{0A23382F-4A92-8A20-4129-0B917387970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0" creationId="{B3CCD03F-AB3F-9C1B-6AC6-2184F1330839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1" creationId="{45FB6903-0EBB-819E-AAA7-3B0F7E9079EC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2" creationId="{BC251AB4-8F9B-CA66-CED4-FDBAD62A0A7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3" creationId="{483C1FD8-E2DC-84E2-7F2D-3C977FEF6FA3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4" creationId="{C3BE2026-22CD-34CE-2396-DF8FC521AE1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5" creationId="{C4B17A9E-9C18-7637-D756-6451DFA58786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6" creationId="{7EC248B8-9714-5175-AAFB-DBE5F37ABB3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7" creationId="{55F9526C-2F7D-E59F-7741-9043E323306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8" creationId="{A986899B-49AD-BD42-D75C-34A0A8A9658E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79" creationId="{281D28EA-CA03-9E29-1D8D-9389A25D13AA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80" creationId="{E6AA67DC-9160-1E91-19EF-E781912FFD73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81" creationId="{14D97C70-2C3E-EBA1-9CE6-2B6B5CB2E9B8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82" creationId="{F136881D-CDF5-9DF1-F966-284650933740}"/>
          </ac:spMkLst>
        </pc:spChg>
        <pc:spChg chg="mod">
          <ac:chgData name="Kathleen Dollard" userId="0e099197-7e30-40b4-b137-48962f86e452" providerId="ADAL" clId="{CF1AC724-B372-4772-952E-9D15E15615BA}" dt="2023-11-30T16:11:22.114" v="83"/>
          <ac:spMkLst>
            <pc:docMk/>
            <pc:sldMk cId="3271644570" sldId="300"/>
            <ac:spMk id="183" creationId="{F28C6C1D-21A9-0C5A-1DCF-7F0A7FF3E41E}"/>
          </ac:spMkLst>
        </pc:spChg>
        <pc:spChg chg="add del mod">
          <ac:chgData name="Kathleen Dollard" userId="0e099197-7e30-40b4-b137-48962f86e452" providerId="ADAL" clId="{CF1AC724-B372-4772-952E-9D15E15615BA}" dt="2023-12-07T10:10:50.641" v="1283" actId="478"/>
          <ac:spMkLst>
            <pc:docMk/>
            <pc:sldMk cId="3271644570" sldId="300"/>
            <ac:spMk id="184" creationId="{64358BF8-A76B-3B21-0F15-7EC840F0B8FB}"/>
          </ac:spMkLst>
        </pc:spChg>
        <pc:grpChg chg="add del mod">
          <ac:chgData name="Kathleen Dollard" userId="0e099197-7e30-40b4-b137-48962f86e452" providerId="ADAL" clId="{CF1AC724-B372-4772-952E-9D15E15615BA}" dt="2023-11-30T16:11:27.074" v="84"/>
          <ac:grpSpMkLst>
            <pc:docMk/>
            <pc:sldMk cId="3271644570" sldId="300"/>
            <ac:grpSpMk id="9" creationId="{ACBC8F34-BA64-41CA-5A81-34046A24FAB0}"/>
          </ac:grpSpMkLst>
        </pc:grpChg>
        <pc:grpChg chg="add del mod">
          <ac:chgData name="Kathleen Dollard" userId="0e099197-7e30-40b4-b137-48962f86e452" providerId="ADAL" clId="{CF1AC724-B372-4772-952E-9D15E15615BA}" dt="2023-11-30T16:11:27.074" v="84"/>
          <ac:grpSpMkLst>
            <pc:docMk/>
            <pc:sldMk cId="3271644570" sldId="300"/>
            <ac:grpSpMk id="14" creationId="{C09CD4DF-FA01-3328-E1E6-329636FA7C44}"/>
          </ac:grpSpMkLst>
        </pc:grpChg>
      </pc:sldChg>
      <pc:sldChg chg="addSp delSp modSp new add del mod modClrScheme chgLayout">
        <pc:chgData name="Kathleen Dollard" userId="0e099197-7e30-40b4-b137-48962f86e452" providerId="ADAL" clId="{CF1AC724-B372-4772-952E-9D15E15615BA}" dt="2023-12-07T10:12:53.898" v="1299" actId="2696"/>
        <pc:sldMkLst>
          <pc:docMk/>
          <pc:sldMk cId="3468117924" sldId="301"/>
        </pc:sldMkLst>
        <pc:spChg chg="add mod ord">
          <ac:chgData name="Kathleen Dollard" userId="0e099197-7e30-40b4-b137-48962f86e452" providerId="ADAL" clId="{CF1AC724-B372-4772-952E-9D15E15615BA}" dt="2023-12-06T19:21:32.302" v="553" actId="27636"/>
          <ac:spMkLst>
            <pc:docMk/>
            <pc:sldMk cId="3468117924" sldId="301"/>
            <ac:spMk id="2" creationId="{F54DF8FB-2A37-892E-0866-725E9EF06FBC}"/>
          </ac:spMkLst>
        </pc:spChg>
        <pc:spChg chg="add mod ord">
          <ac:chgData name="Kathleen Dollard" userId="0e099197-7e30-40b4-b137-48962f86e452" providerId="ADAL" clId="{CF1AC724-B372-4772-952E-9D15E15615BA}" dt="2023-12-06T19:21:32.284" v="552" actId="6264"/>
          <ac:spMkLst>
            <pc:docMk/>
            <pc:sldMk cId="3468117924" sldId="301"/>
            <ac:spMk id="3" creationId="{64091752-C174-01B9-DD78-B9B935F52F25}"/>
          </ac:spMkLst>
        </pc:spChg>
        <pc:spChg chg="add del mod">
          <ac:chgData name="Kathleen Dollard" userId="0e099197-7e30-40b4-b137-48962f86e452" providerId="ADAL" clId="{CF1AC724-B372-4772-952E-9D15E15615BA}" dt="2023-11-30T16:15:46.167" v="216" actId="6264"/>
          <ac:spMkLst>
            <pc:docMk/>
            <pc:sldMk cId="3468117924" sldId="301"/>
            <ac:spMk id="4" creationId="{3B7987CB-677D-05ED-3DBA-BE229B0AFA75}"/>
          </ac:spMkLst>
        </pc:spChg>
        <pc:spChg chg="add del mod">
          <ac:chgData name="Kathleen Dollard" userId="0e099197-7e30-40b4-b137-48962f86e452" providerId="ADAL" clId="{CF1AC724-B372-4772-952E-9D15E15615BA}" dt="2023-12-06T19:21:17.969" v="547" actId="6264"/>
          <ac:spMkLst>
            <pc:docMk/>
            <pc:sldMk cId="3468117924" sldId="301"/>
            <ac:spMk id="4" creationId="{A095B811-55BC-44E1-D54E-F3C3427EDE37}"/>
          </ac:spMkLst>
        </pc:spChg>
        <pc:spChg chg="add del mod">
          <ac:chgData name="Kathleen Dollard" userId="0e099197-7e30-40b4-b137-48962f86e452" providerId="ADAL" clId="{CF1AC724-B372-4772-952E-9D15E15615BA}" dt="2023-11-30T16:15:46.167" v="216" actId="6264"/>
          <ac:spMkLst>
            <pc:docMk/>
            <pc:sldMk cId="3468117924" sldId="301"/>
            <ac:spMk id="5" creationId="{B77C8543-7861-564C-72DC-BD2867BAF5BD}"/>
          </ac:spMkLst>
        </pc:spChg>
        <pc:spChg chg="add del mod">
          <ac:chgData name="Kathleen Dollard" userId="0e099197-7e30-40b4-b137-48962f86e452" providerId="ADAL" clId="{CF1AC724-B372-4772-952E-9D15E15615BA}" dt="2023-12-06T19:21:17.969" v="547" actId="6264"/>
          <ac:spMkLst>
            <pc:docMk/>
            <pc:sldMk cId="3468117924" sldId="301"/>
            <ac:spMk id="5" creationId="{DAEBDEE8-3D75-0A64-8B6C-14A167896366}"/>
          </ac:spMkLst>
        </pc:spChg>
        <pc:spChg chg="add del mod">
          <ac:chgData name="Kathleen Dollard" userId="0e099197-7e30-40b4-b137-48962f86e452" providerId="ADAL" clId="{CF1AC724-B372-4772-952E-9D15E15615BA}" dt="2023-11-30T16:15:47.940" v="217" actId="6264"/>
          <ac:spMkLst>
            <pc:docMk/>
            <pc:sldMk cId="3468117924" sldId="301"/>
            <ac:spMk id="6" creationId="{3B5B8ECF-D765-09B1-A537-EE8BAC1095AE}"/>
          </ac:spMkLst>
        </pc:spChg>
        <pc:spChg chg="add del mod">
          <ac:chgData name="Kathleen Dollard" userId="0e099197-7e30-40b4-b137-48962f86e452" providerId="ADAL" clId="{CF1AC724-B372-4772-952E-9D15E15615BA}" dt="2023-12-06T19:21:32.284" v="552" actId="6264"/>
          <ac:spMkLst>
            <pc:docMk/>
            <pc:sldMk cId="3468117924" sldId="301"/>
            <ac:spMk id="6" creationId="{90034ADC-2FB9-1A47-068F-A0803A4B87F9}"/>
          </ac:spMkLst>
        </pc:spChg>
        <pc:spChg chg="add del mod">
          <ac:chgData name="Kathleen Dollard" userId="0e099197-7e30-40b4-b137-48962f86e452" providerId="ADAL" clId="{CF1AC724-B372-4772-952E-9D15E15615BA}" dt="2023-12-06T19:21:32.284" v="552" actId="6264"/>
          <ac:spMkLst>
            <pc:docMk/>
            <pc:sldMk cId="3468117924" sldId="301"/>
            <ac:spMk id="7" creationId="{22A73FE0-78B5-C601-9728-07030C311E9B}"/>
          </ac:spMkLst>
        </pc:spChg>
        <pc:spChg chg="add del mod">
          <ac:chgData name="Kathleen Dollard" userId="0e099197-7e30-40b4-b137-48962f86e452" providerId="ADAL" clId="{CF1AC724-B372-4772-952E-9D15E15615BA}" dt="2023-11-30T16:15:47.940" v="217" actId="6264"/>
          <ac:spMkLst>
            <pc:docMk/>
            <pc:sldMk cId="3468117924" sldId="301"/>
            <ac:spMk id="7" creationId="{90985EBF-C8ED-6EE2-7B49-C31CC752A6D7}"/>
          </ac:spMkLst>
        </pc:spChg>
      </pc:sldChg>
      <pc:sldChg chg="addSp delSp modSp new mod modClrScheme chgLayout">
        <pc:chgData name="Kathleen Dollard" userId="0e099197-7e30-40b4-b137-48962f86e452" providerId="ADAL" clId="{CF1AC724-B372-4772-952E-9D15E15615BA}" dt="2023-12-06T19:22:20.981" v="577" actId="6549"/>
        <pc:sldMkLst>
          <pc:docMk/>
          <pc:sldMk cId="2478326783" sldId="302"/>
        </pc:sldMkLst>
        <pc:spChg chg="del mod ord">
          <ac:chgData name="Kathleen Dollard" userId="0e099197-7e30-40b4-b137-48962f86e452" providerId="ADAL" clId="{CF1AC724-B372-4772-952E-9D15E15615BA}" dt="2023-11-30T16:14:49.536" v="206" actId="700"/>
          <ac:spMkLst>
            <pc:docMk/>
            <pc:sldMk cId="2478326783" sldId="302"/>
            <ac:spMk id="2" creationId="{6847BF4E-C5CD-A06E-D13E-44B5E42B3A92}"/>
          </ac:spMkLst>
        </pc:spChg>
        <pc:spChg chg="del mod ord">
          <ac:chgData name="Kathleen Dollard" userId="0e099197-7e30-40b4-b137-48962f86e452" providerId="ADAL" clId="{CF1AC724-B372-4772-952E-9D15E15615BA}" dt="2023-11-30T16:14:49.536" v="206" actId="700"/>
          <ac:spMkLst>
            <pc:docMk/>
            <pc:sldMk cId="2478326783" sldId="302"/>
            <ac:spMk id="3" creationId="{5B8DC5C4-E101-8DCB-EB4B-FB4C32B57E28}"/>
          </ac:spMkLst>
        </pc:spChg>
        <pc:spChg chg="add mod ord">
          <ac:chgData name="Kathleen Dollard" userId="0e099197-7e30-40b4-b137-48962f86e452" providerId="ADAL" clId="{CF1AC724-B372-4772-952E-9D15E15615BA}" dt="2023-12-06T19:22:20.981" v="577" actId="6549"/>
          <ac:spMkLst>
            <pc:docMk/>
            <pc:sldMk cId="2478326783" sldId="302"/>
            <ac:spMk id="4" creationId="{7946B9F8-FAEC-BB0D-C710-8495553877D0}"/>
          </ac:spMkLst>
        </pc:spChg>
        <pc:spChg chg="add mod ord">
          <ac:chgData name="Kathleen Dollard" userId="0e099197-7e30-40b4-b137-48962f86e452" providerId="ADAL" clId="{CF1AC724-B372-4772-952E-9D15E15615BA}" dt="2023-11-30T16:16:18.213" v="235" actId="15"/>
          <ac:spMkLst>
            <pc:docMk/>
            <pc:sldMk cId="2478326783" sldId="302"/>
            <ac:spMk id="5" creationId="{42278CD7-44A4-543D-9584-8200C63BE563}"/>
          </ac:spMkLst>
        </pc:spChg>
        <pc:spChg chg="add del mod">
          <ac:chgData name="Kathleen Dollard" userId="0e099197-7e30-40b4-b137-48962f86e452" providerId="ADAL" clId="{CF1AC724-B372-4772-952E-9D15E15615BA}" dt="2023-11-30T16:15:50.911" v="218" actId="6264"/>
          <ac:spMkLst>
            <pc:docMk/>
            <pc:sldMk cId="2478326783" sldId="302"/>
            <ac:spMk id="6" creationId="{2B4A91BE-718F-2E4D-4E78-B9D9E64046A5}"/>
          </ac:spMkLst>
        </pc:spChg>
        <pc:spChg chg="add del mod">
          <ac:chgData name="Kathleen Dollard" userId="0e099197-7e30-40b4-b137-48962f86e452" providerId="ADAL" clId="{CF1AC724-B372-4772-952E-9D15E15615BA}" dt="2023-11-30T16:15:50.911" v="218" actId="6264"/>
          <ac:spMkLst>
            <pc:docMk/>
            <pc:sldMk cId="2478326783" sldId="302"/>
            <ac:spMk id="7" creationId="{7C4D4D74-5C6C-5E53-E6FE-6018795AF39A}"/>
          </ac:spMkLst>
        </pc:spChg>
      </pc:sldChg>
      <pc:sldChg chg="addSp delSp modSp new mod modClrScheme modAnim chgLayout">
        <pc:chgData name="Kathleen Dollard" userId="0e099197-7e30-40b4-b137-48962f86e452" providerId="ADAL" clId="{CF1AC724-B372-4772-952E-9D15E15615BA}" dt="2023-12-07T11:43:27.351" v="4810"/>
        <pc:sldMkLst>
          <pc:docMk/>
          <pc:sldMk cId="225614874" sldId="303"/>
        </pc:sldMkLst>
        <pc:spChg chg="del mod ord">
          <ac:chgData name="Kathleen Dollard" userId="0e099197-7e30-40b4-b137-48962f86e452" providerId="ADAL" clId="{CF1AC724-B372-4772-952E-9D15E15615BA}" dt="2023-11-30T16:18:02.006" v="237" actId="700"/>
          <ac:spMkLst>
            <pc:docMk/>
            <pc:sldMk cId="225614874" sldId="303"/>
            <ac:spMk id="2" creationId="{31264EDE-E277-929C-C026-2EFC02077D80}"/>
          </ac:spMkLst>
        </pc:spChg>
        <pc:spChg chg="del mod ord">
          <ac:chgData name="Kathleen Dollard" userId="0e099197-7e30-40b4-b137-48962f86e452" providerId="ADAL" clId="{CF1AC724-B372-4772-952E-9D15E15615BA}" dt="2023-11-30T16:18:02.006" v="237" actId="700"/>
          <ac:spMkLst>
            <pc:docMk/>
            <pc:sldMk cId="225614874" sldId="303"/>
            <ac:spMk id="3" creationId="{223000C6-7D69-5598-FD86-4193F16D9D6F}"/>
          </ac:spMkLst>
        </pc:spChg>
        <pc:spChg chg="add mod ord">
          <ac:chgData name="Kathleen Dollard" userId="0e099197-7e30-40b4-b137-48962f86e452" providerId="ADAL" clId="{CF1AC724-B372-4772-952E-9D15E15615BA}" dt="2023-11-30T16:18:52.017" v="267" actId="20577"/>
          <ac:spMkLst>
            <pc:docMk/>
            <pc:sldMk cId="225614874" sldId="303"/>
            <ac:spMk id="4" creationId="{2B82BC7C-4EC2-F8DC-C4CF-083E74A01B0C}"/>
          </ac:spMkLst>
        </pc:spChg>
        <pc:spChg chg="add mod ord">
          <ac:chgData name="Kathleen Dollard" userId="0e099197-7e30-40b4-b137-48962f86e452" providerId="ADAL" clId="{CF1AC724-B372-4772-952E-9D15E15615BA}" dt="2023-12-06T19:22:47.554" v="585" actId="20577"/>
          <ac:spMkLst>
            <pc:docMk/>
            <pc:sldMk cId="225614874" sldId="303"/>
            <ac:spMk id="5" creationId="{4137C06D-9206-A48F-34DA-C9B98E444724}"/>
          </ac:spMkLst>
        </pc:spChg>
      </pc:sldChg>
      <pc:sldChg chg="addSp delSp modSp new mod modClrScheme modAnim chgLayout">
        <pc:chgData name="Kathleen Dollard" userId="0e099197-7e30-40b4-b137-48962f86e452" providerId="ADAL" clId="{CF1AC724-B372-4772-952E-9D15E15615BA}" dt="2023-12-07T11:47:16.761" v="4848"/>
        <pc:sldMkLst>
          <pc:docMk/>
          <pc:sldMk cId="2395666964" sldId="304"/>
        </pc:sldMkLst>
        <pc:spChg chg="del mod ord">
          <ac:chgData name="Kathleen Dollard" userId="0e099197-7e30-40b4-b137-48962f86e452" providerId="ADAL" clId="{CF1AC724-B372-4772-952E-9D15E15615BA}" dt="2023-11-30T16:19:24.070" v="269" actId="700"/>
          <ac:spMkLst>
            <pc:docMk/>
            <pc:sldMk cId="2395666964" sldId="304"/>
            <ac:spMk id="2" creationId="{9E887995-E0F9-E8FB-000A-B245E39DB0C7}"/>
          </ac:spMkLst>
        </pc:spChg>
        <pc:spChg chg="del mod ord">
          <ac:chgData name="Kathleen Dollard" userId="0e099197-7e30-40b4-b137-48962f86e452" providerId="ADAL" clId="{CF1AC724-B372-4772-952E-9D15E15615BA}" dt="2023-11-30T16:19:24.070" v="269" actId="700"/>
          <ac:spMkLst>
            <pc:docMk/>
            <pc:sldMk cId="2395666964" sldId="304"/>
            <ac:spMk id="3" creationId="{7959EED8-E3F4-DD28-DC61-8CA86C307CE8}"/>
          </ac:spMkLst>
        </pc:spChg>
        <pc:spChg chg="add del mod ord">
          <ac:chgData name="Kathleen Dollard" userId="0e099197-7e30-40b4-b137-48962f86e452" providerId="ADAL" clId="{CF1AC724-B372-4772-952E-9D15E15615BA}" dt="2023-11-30T16:20:21.765" v="292" actId="700"/>
          <ac:spMkLst>
            <pc:docMk/>
            <pc:sldMk cId="2395666964" sldId="304"/>
            <ac:spMk id="4" creationId="{26757619-9A5D-ECE3-F00F-789B99050112}"/>
          </ac:spMkLst>
        </pc:spChg>
        <pc:spChg chg="add mod ord">
          <ac:chgData name="Kathleen Dollard" userId="0e099197-7e30-40b4-b137-48962f86e452" providerId="ADAL" clId="{CF1AC724-B372-4772-952E-9D15E15615BA}" dt="2023-12-07T10:24:34.024" v="1556" actId="2711"/>
          <ac:spMkLst>
            <pc:docMk/>
            <pc:sldMk cId="2395666964" sldId="304"/>
            <ac:spMk id="5" creationId="{F615A609-C312-F686-4627-006DF1F06B41}"/>
          </ac:spMkLst>
        </pc:spChg>
        <pc:spChg chg="add del mod ord">
          <ac:chgData name="Kathleen Dollard" userId="0e099197-7e30-40b4-b137-48962f86e452" providerId="ADAL" clId="{CF1AC724-B372-4772-952E-9D15E15615BA}" dt="2023-11-30T16:21:36.532" v="443" actId="700"/>
          <ac:spMkLst>
            <pc:docMk/>
            <pc:sldMk cId="2395666964" sldId="304"/>
            <ac:spMk id="6" creationId="{875E16D6-6685-9E0C-D7AF-B1A308377C58}"/>
          </ac:spMkLst>
        </pc:spChg>
        <pc:spChg chg="add del mod ord">
          <ac:chgData name="Kathleen Dollard" userId="0e099197-7e30-40b4-b137-48962f86e452" providerId="ADAL" clId="{CF1AC724-B372-4772-952E-9D15E15615BA}" dt="2023-11-30T16:22:46.148" v="499" actId="478"/>
          <ac:spMkLst>
            <pc:docMk/>
            <pc:sldMk cId="2395666964" sldId="304"/>
            <ac:spMk id="7" creationId="{3D02CE5E-77A2-4612-0334-5F011CC8CBDD}"/>
          </ac:spMkLst>
        </pc:spChg>
        <pc:spChg chg="add mod ord">
          <ac:chgData name="Kathleen Dollard" userId="0e099197-7e30-40b4-b137-48962f86e452" providerId="ADAL" clId="{CF1AC724-B372-4772-952E-9D15E15615BA}" dt="2023-11-30T16:22:23.178" v="495" actId="700"/>
          <ac:spMkLst>
            <pc:docMk/>
            <pc:sldMk cId="2395666964" sldId="304"/>
            <ac:spMk id="8" creationId="{9EB2BB03-8559-EE1A-DBC8-B5D50609A71E}"/>
          </ac:spMkLst>
        </pc:spChg>
        <pc:spChg chg="add del mod ord">
          <ac:chgData name="Kathleen Dollard" userId="0e099197-7e30-40b4-b137-48962f86e452" providerId="ADAL" clId="{CF1AC724-B372-4772-952E-9D15E15615BA}" dt="2023-11-30T16:22:33.994" v="497" actId="478"/>
          <ac:spMkLst>
            <pc:docMk/>
            <pc:sldMk cId="2395666964" sldId="304"/>
            <ac:spMk id="9" creationId="{44B7E135-A0CD-5F82-61E0-072784B2888C}"/>
          </ac:spMkLst>
        </pc:spChg>
        <pc:spChg chg="add del mod ord">
          <ac:chgData name="Kathleen Dollard" userId="0e099197-7e30-40b4-b137-48962f86e452" providerId="ADAL" clId="{CF1AC724-B372-4772-952E-9D15E15615BA}" dt="2023-11-30T16:22:46.148" v="499" actId="478"/>
          <ac:spMkLst>
            <pc:docMk/>
            <pc:sldMk cId="2395666964" sldId="304"/>
            <ac:spMk id="10" creationId="{B03D115D-6230-1E76-0C75-2501713D57A4}"/>
          </ac:spMkLst>
        </pc:spChg>
      </pc:sldChg>
      <pc:sldChg chg="modSp add del mod">
        <pc:chgData name="Kathleen Dollard" userId="0e099197-7e30-40b4-b137-48962f86e452" providerId="ADAL" clId="{CF1AC724-B372-4772-952E-9D15E15615BA}" dt="2023-12-07T10:25:08.655" v="1558" actId="2696"/>
        <pc:sldMkLst>
          <pc:docMk/>
          <pc:sldMk cId="1285140882" sldId="305"/>
        </pc:sldMkLst>
        <pc:spChg chg="mod">
          <ac:chgData name="Kathleen Dollard" userId="0e099197-7e30-40b4-b137-48962f86e452" providerId="ADAL" clId="{CF1AC724-B372-4772-952E-9D15E15615BA}" dt="2023-11-30T16:23:14.232" v="506" actId="15"/>
          <ac:spMkLst>
            <pc:docMk/>
            <pc:sldMk cId="1285140882" sldId="305"/>
            <ac:spMk id="5" creationId="{F615A609-C312-F686-4627-006DF1F06B41}"/>
          </ac:spMkLst>
        </pc:spChg>
        <pc:spChg chg="mod">
          <ac:chgData name="Kathleen Dollard" userId="0e099197-7e30-40b4-b137-48962f86e452" providerId="ADAL" clId="{CF1AC724-B372-4772-952E-9D15E15615BA}" dt="2023-12-07T10:25:01.430" v="1557" actId="6549"/>
          <ac:spMkLst>
            <pc:docMk/>
            <pc:sldMk cId="1285140882" sldId="305"/>
            <ac:spMk id="8" creationId="{9EB2BB03-8559-EE1A-DBC8-B5D50609A71E}"/>
          </ac:spMkLst>
        </pc:spChg>
      </pc:sldChg>
      <pc:sldChg chg="addSp delSp modSp new mod ord modClrScheme modAnim chgLayout">
        <pc:chgData name="Kathleen Dollard" userId="0e099197-7e30-40b4-b137-48962f86e452" providerId="ADAL" clId="{CF1AC724-B372-4772-952E-9D15E15615BA}" dt="2023-12-07T11:46:52.349" v="4847" actId="27636"/>
        <pc:sldMkLst>
          <pc:docMk/>
          <pc:sldMk cId="790554898" sldId="306"/>
        </pc:sldMkLst>
        <pc:spChg chg="add mod">
          <ac:chgData name="Kathleen Dollard" userId="0e099197-7e30-40b4-b137-48962f86e452" providerId="ADAL" clId="{CF1AC724-B372-4772-952E-9D15E15615BA}" dt="2023-12-07T10:40:02.919" v="2132" actId="1076"/>
          <ac:spMkLst>
            <pc:docMk/>
            <pc:sldMk cId="790554898" sldId="306"/>
            <ac:spMk id="2" creationId="{0F0A3D9E-17FE-3FA5-E413-226C73658E92}"/>
          </ac:spMkLst>
        </pc:spChg>
        <pc:spChg chg="del mod ord">
          <ac:chgData name="Kathleen Dollard" userId="0e099197-7e30-40b4-b137-48962f86e452" providerId="ADAL" clId="{CF1AC724-B372-4772-952E-9D15E15615BA}" dt="2023-12-06T19:23:06.470" v="587" actId="700"/>
          <ac:spMkLst>
            <pc:docMk/>
            <pc:sldMk cId="790554898" sldId="306"/>
            <ac:spMk id="2" creationId="{9ADAA783-81AB-E58F-B4F4-33DEF213F02A}"/>
          </ac:spMkLst>
        </pc:spChg>
        <pc:spChg chg="del mod ord">
          <ac:chgData name="Kathleen Dollard" userId="0e099197-7e30-40b4-b137-48962f86e452" providerId="ADAL" clId="{CF1AC724-B372-4772-952E-9D15E15615BA}" dt="2023-12-06T19:23:06.470" v="587" actId="700"/>
          <ac:spMkLst>
            <pc:docMk/>
            <pc:sldMk cId="790554898" sldId="306"/>
            <ac:spMk id="3" creationId="{DB477730-3E9F-A673-F263-9ECC6DD8E597}"/>
          </ac:spMkLst>
        </pc:spChg>
        <pc:spChg chg="add mod ord">
          <ac:chgData name="Kathleen Dollard" userId="0e099197-7e30-40b4-b137-48962f86e452" providerId="ADAL" clId="{CF1AC724-B372-4772-952E-9D15E15615BA}" dt="2023-12-07T10:38:01.841" v="1942" actId="20577"/>
          <ac:spMkLst>
            <pc:docMk/>
            <pc:sldMk cId="790554898" sldId="306"/>
            <ac:spMk id="4" creationId="{2AB35343-57F7-694E-3D24-5DD59F97B8DD}"/>
          </ac:spMkLst>
        </pc:spChg>
        <pc:spChg chg="add mod ord">
          <ac:chgData name="Kathleen Dollard" userId="0e099197-7e30-40b4-b137-48962f86e452" providerId="ADAL" clId="{CF1AC724-B372-4772-952E-9D15E15615BA}" dt="2023-12-07T11:46:52.349" v="4847" actId="27636"/>
          <ac:spMkLst>
            <pc:docMk/>
            <pc:sldMk cId="790554898" sldId="306"/>
            <ac:spMk id="5" creationId="{A462BD8A-B852-E5D7-ABF2-D8EB2D0F205F}"/>
          </ac:spMkLst>
        </pc:spChg>
      </pc:sldChg>
      <pc:sldChg chg="add del">
        <pc:chgData name="Kathleen Dollard" userId="0e099197-7e30-40b4-b137-48962f86e452" providerId="ADAL" clId="{CF1AC724-B372-4772-952E-9D15E15615BA}" dt="2023-12-06T19:31:39.672" v="1028" actId="47"/>
        <pc:sldMkLst>
          <pc:docMk/>
          <pc:sldMk cId="2867275308" sldId="381"/>
        </pc:sldMkLst>
      </pc:sldChg>
      <pc:sldChg chg="delSp modSp add mod">
        <pc:chgData name="Kathleen Dollard" userId="0e099197-7e30-40b4-b137-48962f86e452" providerId="ADAL" clId="{CF1AC724-B372-4772-952E-9D15E15615BA}" dt="2023-12-07T12:08:33.664" v="5238" actId="20577"/>
        <pc:sldMkLst>
          <pc:docMk/>
          <pc:sldMk cId="3928306456" sldId="382"/>
        </pc:sldMkLst>
        <pc:spChg chg="mod">
          <ac:chgData name="Kathleen Dollard" userId="0e099197-7e30-40b4-b137-48962f86e452" providerId="ADAL" clId="{CF1AC724-B372-4772-952E-9D15E15615BA}" dt="2023-12-07T12:08:33.664" v="5238" actId="20577"/>
          <ac:spMkLst>
            <pc:docMk/>
            <pc:sldMk cId="3928306456" sldId="382"/>
            <ac:spMk id="4" creationId="{42289DC5-BCF7-775E-BC2C-083414B6E35C}"/>
          </ac:spMkLst>
        </pc:spChg>
        <pc:picChg chg="mod">
          <ac:chgData name="Kathleen Dollard" userId="0e099197-7e30-40b4-b137-48962f86e452" providerId="ADAL" clId="{CF1AC724-B372-4772-952E-9D15E15615BA}" dt="2023-12-07T10:13:40.549" v="1301" actId="962"/>
          <ac:picMkLst>
            <pc:docMk/>
            <pc:sldMk cId="3928306456" sldId="382"/>
            <ac:picMk id="3" creationId="{998F5EC7-B2BB-C5A7-5672-8AD1864315E1}"/>
          </ac:picMkLst>
        </pc:picChg>
        <pc:cxnChg chg="del">
          <ac:chgData name="Kathleen Dollard" userId="0e099197-7e30-40b4-b137-48962f86e452" providerId="ADAL" clId="{CF1AC724-B372-4772-952E-9D15E15615BA}" dt="2023-12-06T19:32:40.725" v="1108" actId="478"/>
          <ac:cxnSpMkLst>
            <pc:docMk/>
            <pc:sldMk cId="3928306456" sldId="382"/>
            <ac:cxnSpMk id="6" creationId="{80803FAC-D973-F754-CCD7-0DCA0A31A3B2}"/>
          </ac:cxnSpMkLst>
        </pc:cxnChg>
      </pc:sldChg>
      <pc:sldChg chg="modSp add mod ord modShow">
        <pc:chgData name="Kathleen Dollard" userId="0e099197-7e30-40b4-b137-48962f86e452" providerId="ADAL" clId="{CF1AC724-B372-4772-952E-9D15E15615BA}" dt="2023-12-07T11:07:45.101" v="2470" actId="729"/>
        <pc:sldMkLst>
          <pc:docMk/>
          <pc:sldMk cId="3082105201" sldId="383"/>
        </pc:sldMkLst>
        <pc:spChg chg="mod">
          <ac:chgData name="Kathleen Dollard" userId="0e099197-7e30-40b4-b137-48962f86e452" providerId="ADAL" clId="{CF1AC724-B372-4772-952E-9D15E15615BA}" dt="2023-12-07T10:34:19.934" v="1609" actId="403"/>
          <ac:spMkLst>
            <pc:docMk/>
            <pc:sldMk cId="3082105201" sldId="383"/>
            <ac:spMk id="4" creationId="{E37336A0-DC72-FB1D-7EDE-40E0CDBF4281}"/>
          </ac:spMkLst>
        </pc:spChg>
        <pc:spChg chg="mod">
          <ac:chgData name="Kathleen Dollard" userId="0e099197-7e30-40b4-b137-48962f86e452" providerId="ADAL" clId="{CF1AC724-B372-4772-952E-9D15E15615BA}" dt="2023-12-07T10:34:04.254" v="1597" actId="20577"/>
          <ac:spMkLst>
            <pc:docMk/>
            <pc:sldMk cId="3082105201" sldId="383"/>
            <ac:spMk id="5" creationId="{BA91AB02-E279-37F2-F27A-FCE4461A0C8F}"/>
          </ac:spMkLst>
        </pc:spChg>
      </pc:sldChg>
      <pc:sldChg chg="add del">
        <pc:chgData name="Kathleen Dollard" userId="0e099197-7e30-40b4-b137-48962f86e452" providerId="ADAL" clId="{CF1AC724-B372-4772-952E-9D15E15615BA}" dt="2023-12-07T10:33:39.586" v="1596" actId="2696"/>
        <pc:sldMkLst>
          <pc:docMk/>
          <pc:sldMk cId="426239968" sldId="384"/>
        </pc:sldMkLst>
      </pc:sldChg>
      <pc:sldChg chg="new del">
        <pc:chgData name="Kathleen Dollard" userId="0e099197-7e30-40b4-b137-48962f86e452" providerId="ADAL" clId="{CF1AC724-B372-4772-952E-9D15E15615BA}" dt="2023-12-07T10:08:06.296" v="1264" actId="47"/>
        <pc:sldMkLst>
          <pc:docMk/>
          <pc:sldMk cId="3168708709" sldId="385"/>
        </pc:sldMkLst>
      </pc:sldChg>
      <pc:sldChg chg="addSp delSp modSp new mod modClrScheme chgLayout">
        <pc:chgData name="Kathleen Dollard" userId="0e099197-7e30-40b4-b137-48962f86e452" providerId="ADAL" clId="{CF1AC724-B372-4772-952E-9D15E15615BA}" dt="2023-12-07T11:56:49.497" v="4910" actId="700"/>
        <pc:sldMkLst>
          <pc:docMk/>
          <pc:sldMk cId="3849001956" sldId="386"/>
        </pc:sldMkLst>
        <pc:spChg chg="mod ord">
          <ac:chgData name="Kathleen Dollard" userId="0e099197-7e30-40b4-b137-48962f86e452" providerId="ADAL" clId="{CF1AC724-B372-4772-952E-9D15E15615BA}" dt="2023-12-07T11:56:49.497" v="4910" actId="700"/>
          <ac:spMkLst>
            <pc:docMk/>
            <pc:sldMk cId="3849001956" sldId="386"/>
            <ac:spMk id="2" creationId="{24C5E7B1-4160-FA4C-7368-6C820AB4A692}"/>
          </ac:spMkLst>
        </pc:spChg>
        <pc:spChg chg="del mod ord">
          <ac:chgData name="Kathleen Dollard" userId="0e099197-7e30-40b4-b137-48962f86e452" providerId="ADAL" clId="{CF1AC724-B372-4772-952E-9D15E15615BA}" dt="2023-12-07T11:56:49.497" v="4910" actId="700"/>
          <ac:spMkLst>
            <pc:docMk/>
            <pc:sldMk cId="3849001956" sldId="386"/>
            <ac:spMk id="3" creationId="{4A73AD38-A60C-2813-990F-6BC17761CAB0}"/>
          </ac:spMkLst>
        </pc:spChg>
        <pc:spChg chg="add mod ord">
          <ac:chgData name="Kathleen Dollard" userId="0e099197-7e30-40b4-b137-48962f86e452" providerId="ADAL" clId="{CF1AC724-B372-4772-952E-9D15E15615BA}" dt="2023-12-07T11:56:49.497" v="4910" actId="700"/>
          <ac:spMkLst>
            <pc:docMk/>
            <pc:sldMk cId="3849001956" sldId="386"/>
            <ac:spMk id="4" creationId="{3E251350-46FE-A3FC-3A34-7392E5C96C30}"/>
          </ac:spMkLst>
        </pc:spChg>
      </pc:sldChg>
      <pc:sldChg chg="addSp modSp new mod modClrScheme chgLayout">
        <pc:chgData name="Kathleen Dollard" userId="0e099197-7e30-40b4-b137-48962f86e452" providerId="ADAL" clId="{CF1AC724-B372-4772-952E-9D15E15615BA}" dt="2023-12-07T10:12:54.067" v="1300" actId="27636"/>
        <pc:sldMkLst>
          <pc:docMk/>
          <pc:sldMk cId="1856527090" sldId="387"/>
        </pc:sldMkLst>
        <pc:spChg chg="add mod">
          <ac:chgData name="Kathleen Dollard" userId="0e099197-7e30-40b4-b137-48962f86e452" providerId="ADAL" clId="{CF1AC724-B372-4772-952E-9D15E15615BA}" dt="2023-12-07T10:12:54.067" v="1300" actId="27636"/>
          <ac:spMkLst>
            <pc:docMk/>
            <pc:sldMk cId="1856527090" sldId="387"/>
            <ac:spMk id="2" creationId="{6BB8E2AF-D7AA-01EB-13B2-3DD5B82E8B8D}"/>
          </ac:spMkLst>
        </pc:spChg>
        <pc:spChg chg="add mod">
          <ac:chgData name="Kathleen Dollard" userId="0e099197-7e30-40b4-b137-48962f86e452" providerId="ADAL" clId="{CF1AC724-B372-4772-952E-9D15E15615BA}" dt="2023-12-07T10:05:27.166" v="1122" actId="700"/>
          <ac:spMkLst>
            <pc:docMk/>
            <pc:sldMk cId="1856527090" sldId="387"/>
            <ac:spMk id="3" creationId="{76AE7F73-F702-81A9-9202-1D548FBAC2BF}"/>
          </ac:spMkLst>
        </pc:spChg>
        <pc:picChg chg="add mod">
          <ac:chgData name="Kathleen Dollard" userId="0e099197-7e30-40b4-b137-48962f86e452" providerId="ADAL" clId="{CF1AC724-B372-4772-952E-9D15E15615BA}" dt="2023-12-07T10:07:01.466" v="1263" actId="962"/>
          <ac:picMkLst>
            <pc:docMk/>
            <pc:sldMk cId="1856527090" sldId="387"/>
            <ac:picMk id="4" creationId="{A5DC8B95-B2D6-2EE1-0B22-6823BEF962AC}"/>
          </ac:picMkLst>
        </pc:picChg>
      </pc:sldChg>
      <pc:sldChg chg="addSp delSp modSp add">
        <pc:chgData name="Kathleen Dollard" userId="0e099197-7e30-40b4-b137-48962f86e452" providerId="ADAL" clId="{CF1AC724-B372-4772-952E-9D15E15615BA}" dt="2023-12-07T11:03:53.847" v="2467" actId="478"/>
        <pc:sldMkLst>
          <pc:docMk/>
          <pc:sldMk cId="3878648223" sldId="388"/>
        </pc:sldMkLst>
        <pc:spChg chg="add mod">
          <ac:chgData name="Kathleen Dollard" userId="0e099197-7e30-40b4-b137-48962f86e452" providerId="ADAL" clId="{CF1AC724-B372-4772-952E-9D15E15615BA}" dt="2023-12-07T11:03:53.847" v="2467" actId="478"/>
          <ac:spMkLst>
            <pc:docMk/>
            <pc:sldMk cId="3878648223" sldId="388"/>
            <ac:spMk id="2" creationId="{3E952993-7730-760F-EF92-942772781633}"/>
          </ac:spMkLst>
        </pc:spChg>
        <pc:spChg chg="mod">
          <ac:chgData name="Kathleen Dollard" userId="0e099197-7e30-40b4-b137-48962f86e452" providerId="ADAL" clId="{CF1AC724-B372-4772-952E-9D15E15615BA}" dt="2023-12-07T10:41:48.406" v="2290" actId="20577"/>
          <ac:spMkLst>
            <pc:docMk/>
            <pc:sldMk cId="3878648223" sldId="388"/>
            <ac:spMk id="4" creationId="{E37336A0-DC72-FB1D-7EDE-40E0CDBF4281}"/>
          </ac:spMkLst>
        </pc:spChg>
        <pc:spChg chg="del mod">
          <ac:chgData name="Kathleen Dollard" userId="0e099197-7e30-40b4-b137-48962f86e452" providerId="ADAL" clId="{CF1AC724-B372-4772-952E-9D15E15615BA}" dt="2023-12-07T11:03:53.847" v="2467" actId="478"/>
          <ac:spMkLst>
            <pc:docMk/>
            <pc:sldMk cId="3878648223" sldId="388"/>
            <ac:spMk id="5" creationId="{BA91AB02-E279-37F2-F27A-FCE4461A0C8F}"/>
          </ac:spMkLst>
        </pc:spChg>
      </pc:sldChg>
      <pc:sldChg chg="addSp delSp modSp new mod modClrScheme modAnim chgLayout">
        <pc:chgData name="Kathleen Dollard" userId="0e099197-7e30-40b4-b137-48962f86e452" providerId="ADAL" clId="{CF1AC724-B372-4772-952E-9D15E15615BA}" dt="2023-12-07T11:44:11.906" v="4811"/>
        <pc:sldMkLst>
          <pc:docMk/>
          <pc:sldMk cId="2222799359" sldId="389"/>
        </pc:sldMkLst>
        <pc:spChg chg="del mod ord">
          <ac:chgData name="Kathleen Dollard" userId="0e099197-7e30-40b4-b137-48962f86e452" providerId="ADAL" clId="{CF1AC724-B372-4772-952E-9D15E15615BA}" dt="2023-12-07T10:34:59.491" v="1611" actId="700"/>
          <ac:spMkLst>
            <pc:docMk/>
            <pc:sldMk cId="2222799359" sldId="389"/>
            <ac:spMk id="2" creationId="{5EC426E0-9F67-BC70-6C27-2346DA1F66BC}"/>
          </ac:spMkLst>
        </pc:spChg>
        <pc:spChg chg="del mod ord">
          <ac:chgData name="Kathleen Dollard" userId="0e099197-7e30-40b4-b137-48962f86e452" providerId="ADAL" clId="{CF1AC724-B372-4772-952E-9D15E15615BA}" dt="2023-12-07T10:34:59.491" v="1611" actId="700"/>
          <ac:spMkLst>
            <pc:docMk/>
            <pc:sldMk cId="2222799359" sldId="389"/>
            <ac:spMk id="3" creationId="{6647654B-B760-3B92-524D-F6BCBB09264D}"/>
          </ac:spMkLst>
        </pc:spChg>
        <pc:spChg chg="add mod ord">
          <ac:chgData name="Kathleen Dollard" userId="0e099197-7e30-40b4-b137-48962f86e452" providerId="ADAL" clId="{CF1AC724-B372-4772-952E-9D15E15615BA}" dt="2023-12-07T10:35:04.039" v="1622" actId="20577"/>
          <ac:spMkLst>
            <pc:docMk/>
            <pc:sldMk cId="2222799359" sldId="389"/>
            <ac:spMk id="4" creationId="{7BDED7B7-FAC8-7936-6AFC-1BE856372F5F}"/>
          </ac:spMkLst>
        </pc:spChg>
        <pc:spChg chg="add mod ord">
          <ac:chgData name="Kathleen Dollard" userId="0e099197-7e30-40b4-b137-48962f86e452" providerId="ADAL" clId="{CF1AC724-B372-4772-952E-9D15E15615BA}" dt="2023-12-07T11:19:13.440" v="2934" actId="20577"/>
          <ac:spMkLst>
            <pc:docMk/>
            <pc:sldMk cId="2222799359" sldId="389"/>
            <ac:spMk id="5" creationId="{C39E7808-EDAE-0A49-5BEF-342370FA0193}"/>
          </ac:spMkLst>
        </pc:spChg>
      </pc:sldChg>
      <pc:sldChg chg="addSp delSp modSp new mod modClrScheme chgLayout">
        <pc:chgData name="Kathleen Dollard" userId="0e099197-7e30-40b4-b137-48962f86e452" providerId="ADAL" clId="{CF1AC724-B372-4772-952E-9D15E15615BA}" dt="2023-12-07T11:37:03.140" v="4804" actId="20577"/>
        <pc:sldMkLst>
          <pc:docMk/>
          <pc:sldMk cId="1169274177" sldId="390"/>
        </pc:sldMkLst>
        <pc:spChg chg="mod ord">
          <ac:chgData name="Kathleen Dollard" userId="0e099197-7e30-40b4-b137-48962f86e452" providerId="ADAL" clId="{CF1AC724-B372-4772-952E-9D15E15615BA}" dt="2023-12-07T10:50:37.979" v="2324" actId="700"/>
          <ac:spMkLst>
            <pc:docMk/>
            <pc:sldMk cId="1169274177" sldId="390"/>
            <ac:spMk id="2" creationId="{3499C8FC-70F3-874D-C54E-1BFAF55917AC}"/>
          </ac:spMkLst>
        </pc:spChg>
        <pc:spChg chg="del mod ord">
          <ac:chgData name="Kathleen Dollard" userId="0e099197-7e30-40b4-b137-48962f86e452" providerId="ADAL" clId="{CF1AC724-B372-4772-952E-9D15E15615BA}" dt="2023-12-07T10:50:37.979" v="2324" actId="700"/>
          <ac:spMkLst>
            <pc:docMk/>
            <pc:sldMk cId="1169274177" sldId="390"/>
            <ac:spMk id="3" creationId="{7D42473D-3681-EEF6-164B-5693AF69036B}"/>
          </ac:spMkLst>
        </pc:spChg>
        <pc:spChg chg="add mod ord">
          <ac:chgData name="Kathleen Dollard" userId="0e099197-7e30-40b4-b137-48962f86e452" providerId="ADAL" clId="{CF1AC724-B372-4772-952E-9D15E15615BA}" dt="2023-12-07T11:37:03.140" v="4804" actId="20577"/>
          <ac:spMkLst>
            <pc:docMk/>
            <pc:sldMk cId="1169274177" sldId="390"/>
            <ac:spMk id="4" creationId="{BD59F2F4-1EC6-F498-33F0-4C649D0A259C}"/>
          </ac:spMkLst>
        </pc:spChg>
      </pc:sldChg>
      <pc:sldChg chg="addSp delSp modSp add ord">
        <pc:chgData name="Kathleen Dollard" userId="0e099197-7e30-40b4-b137-48962f86e452" providerId="ADAL" clId="{CF1AC724-B372-4772-952E-9D15E15615BA}" dt="2023-12-07T11:04:03.174" v="2468" actId="478"/>
        <pc:sldMkLst>
          <pc:docMk/>
          <pc:sldMk cId="2236793061" sldId="391"/>
        </pc:sldMkLst>
        <pc:spChg chg="add mod">
          <ac:chgData name="Kathleen Dollard" userId="0e099197-7e30-40b4-b137-48962f86e452" providerId="ADAL" clId="{CF1AC724-B372-4772-952E-9D15E15615BA}" dt="2023-12-07T11:04:03.174" v="2468" actId="478"/>
          <ac:spMkLst>
            <pc:docMk/>
            <pc:sldMk cId="2236793061" sldId="391"/>
            <ac:spMk id="2" creationId="{8B259554-5A72-2FAF-1E1B-B0053A6C0520}"/>
          </ac:spMkLst>
        </pc:spChg>
        <pc:spChg chg="mod">
          <ac:chgData name="Kathleen Dollard" userId="0e099197-7e30-40b4-b137-48962f86e452" providerId="ADAL" clId="{CF1AC724-B372-4772-952E-9D15E15615BA}" dt="2023-12-07T11:03:43.678" v="2466" actId="14100"/>
          <ac:spMkLst>
            <pc:docMk/>
            <pc:sldMk cId="2236793061" sldId="391"/>
            <ac:spMk id="4" creationId="{E37336A0-DC72-FB1D-7EDE-40E0CDBF4281}"/>
          </ac:spMkLst>
        </pc:spChg>
        <pc:spChg chg="del">
          <ac:chgData name="Kathleen Dollard" userId="0e099197-7e30-40b4-b137-48962f86e452" providerId="ADAL" clId="{CF1AC724-B372-4772-952E-9D15E15615BA}" dt="2023-12-07T11:04:03.174" v="2468" actId="478"/>
          <ac:spMkLst>
            <pc:docMk/>
            <pc:sldMk cId="2236793061" sldId="391"/>
            <ac:spMk id="5" creationId="{BA91AB02-E279-37F2-F27A-FCE4461A0C8F}"/>
          </ac:spMkLst>
        </pc:spChg>
      </pc:sldChg>
      <pc:sldChg chg="modSp add del">
        <pc:chgData name="Kathleen Dollard" userId="0e099197-7e30-40b4-b137-48962f86e452" providerId="ADAL" clId="{CF1AC724-B372-4772-952E-9D15E15615BA}" dt="2023-12-07T11:13:59.579" v="2675" actId="47"/>
        <pc:sldMkLst>
          <pc:docMk/>
          <pc:sldMk cId="3052881188" sldId="392"/>
        </pc:sldMkLst>
        <pc:spChg chg="mod">
          <ac:chgData name="Kathleen Dollard" userId="0e099197-7e30-40b4-b137-48962f86e452" providerId="ADAL" clId="{CF1AC724-B372-4772-952E-9D15E15615BA}" dt="2023-12-07T11:07:21.423" v="2469"/>
          <ac:spMkLst>
            <pc:docMk/>
            <pc:sldMk cId="3052881188" sldId="392"/>
            <ac:spMk id="2" creationId="{CA30B83F-2F81-0BA1-40AF-57B55629FC4F}"/>
          </ac:spMkLst>
        </pc:spChg>
      </pc:sldChg>
      <pc:sldChg chg="addSp delSp modSp new mod modClrScheme modAnim chgLayout">
        <pc:chgData name="Kathleen Dollard" userId="0e099197-7e30-40b4-b137-48962f86e452" providerId="ADAL" clId="{CF1AC724-B372-4772-952E-9D15E15615BA}" dt="2023-12-07T12:04:51.360" v="5107" actId="20577"/>
        <pc:sldMkLst>
          <pc:docMk/>
          <pc:sldMk cId="633973032" sldId="393"/>
        </pc:sldMkLst>
        <pc:spChg chg="del mod ord">
          <ac:chgData name="Kathleen Dollard" userId="0e099197-7e30-40b4-b137-48962f86e452" providerId="ADAL" clId="{CF1AC724-B372-4772-952E-9D15E15615BA}" dt="2023-12-07T11:08:07.248" v="2472" actId="700"/>
          <ac:spMkLst>
            <pc:docMk/>
            <pc:sldMk cId="633973032" sldId="393"/>
            <ac:spMk id="2" creationId="{82C795FD-0D62-F0AD-8BE8-EDBDA349FA0E}"/>
          </ac:spMkLst>
        </pc:spChg>
        <pc:spChg chg="del">
          <ac:chgData name="Kathleen Dollard" userId="0e099197-7e30-40b4-b137-48962f86e452" providerId="ADAL" clId="{CF1AC724-B372-4772-952E-9D15E15615BA}" dt="2023-12-07T11:08:07.248" v="2472" actId="700"/>
          <ac:spMkLst>
            <pc:docMk/>
            <pc:sldMk cId="633973032" sldId="393"/>
            <ac:spMk id="3" creationId="{02277178-BFD8-7210-E08F-08D2ADA9475D}"/>
          </ac:spMkLst>
        </pc:spChg>
        <pc:spChg chg="del mod ord">
          <ac:chgData name="Kathleen Dollard" userId="0e099197-7e30-40b4-b137-48962f86e452" providerId="ADAL" clId="{CF1AC724-B372-4772-952E-9D15E15615BA}" dt="2023-12-07T11:08:07.248" v="2472" actId="700"/>
          <ac:spMkLst>
            <pc:docMk/>
            <pc:sldMk cId="633973032" sldId="393"/>
            <ac:spMk id="4" creationId="{3F75B676-048B-1736-D3F9-1C1921B3BE1D}"/>
          </ac:spMkLst>
        </pc:spChg>
        <pc:spChg chg="del">
          <ac:chgData name="Kathleen Dollard" userId="0e099197-7e30-40b4-b137-48962f86e452" providerId="ADAL" clId="{CF1AC724-B372-4772-952E-9D15E15615BA}" dt="2023-12-07T11:08:07.248" v="2472" actId="700"/>
          <ac:spMkLst>
            <pc:docMk/>
            <pc:sldMk cId="633973032" sldId="393"/>
            <ac:spMk id="5" creationId="{D674FEDB-6B37-82EB-D746-082FB8D76361}"/>
          </ac:spMkLst>
        </pc:spChg>
        <pc:spChg chg="del">
          <ac:chgData name="Kathleen Dollard" userId="0e099197-7e30-40b4-b137-48962f86e452" providerId="ADAL" clId="{CF1AC724-B372-4772-952E-9D15E15615BA}" dt="2023-12-07T11:08:07.248" v="2472" actId="700"/>
          <ac:spMkLst>
            <pc:docMk/>
            <pc:sldMk cId="633973032" sldId="393"/>
            <ac:spMk id="6" creationId="{C88A6D84-D244-583E-C7E2-351048FC5B7B}"/>
          </ac:spMkLst>
        </pc:spChg>
        <pc:spChg chg="add mod ord">
          <ac:chgData name="Kathleen Dollard" userId="0e099197-7e30-40b4-b137-48962f86e452" providerId="ADAL" clId="{CF1AC724-B372-4772-952E-9D15E15615BA}" dt="2023-12-07T11:27:37.650" v="3801" actId="20577"/>
          <ac:spMkLst>
            <pc:docMk/>
            <pc:sldMk cId="633973032" sldId="393"/>
            <ac:spMk id="7" creationId="{9805E60F-E456-8090-B387-184A8155C81A}"/>
          </ac:spMkLst>
        </pc:spChg>
        <pc:spChg chg="add mod ord">
          <ac:chgData name="Kathleen Dollard" userId="0e099197-7e30-40b4-b137-48962f86e452" providerId="ADAL" clId="{CF1AC724-B372-4772-952E-9D15E15615BA}" dt="2023-12-07T11:21:23.845" v="3117" actId="6549"/>
          <ac:spMkLst>
            <pc:docMk/>
            <pc:sldMk cId="633973032" sldId="393"/>
            <ac:spMk id="8" creationId="{0C30A14C-4FB6-2726-A43A-A5F5491A5B96}"/>
          </ac:spMkLst>
        </pc:spChg>
        <pc:spChg chg="add mod">
          <ac:chgData name="Kathleen Dollard" userId="0e099197-7e30-40b4-b137-48962f86e452" providerId="ADAL" clId="{CF1AC724-B372-4772-952E-9D15E15615BA}" dt="2023-12-07T12:04:51.360" v="5107" actId="20577"/>
          <ac:spMkLst>
            <pc:docMk/>
            <pc:sldMk cId="633973032" sldId="393"/>
            <ac:spMk id="9" creationId="{1E1262E5-7C4A-EC75-0985-97571D6ED464}"/>
          </ac:spMkLst>
        </pc:spChg>
      </pc:sldChg>
      <pc:sldChg chg="addSp delSp modSp new mod modClrScheme chgLayout">
        <pc:chgData name="Kathleen Dollard" userId="0e099197-7e30-40b4-b137-48962f86e452" providerId="ADAL" clId="{CF1AC724-B372-4772-952E-9D15E15615BA}" dt="2023-12-07T11:19:46.489" v="2959" actId="20577"/>
        <pc:sldMkLst>
          <pc:docMk/>
          <pc:sldMk cId="1740020778" sldId="394"/>
        </pc:sldMkLst>
        <pc:spChg chg="del mod ord">
          <ac:chgData name="Kathleen Dollard" userId="0e099197-7e30-40b4-b137-48962f86e452" providerId="ADAL" clId="{CF1AC724-B372-4772-952E-9D15E15615BA}" dt="2023-12-07T11:08:54.287" v="2495" actId="700"/>
          <ac:spMkLst>
            <pc:docMk/>
            <pc:sldMk cId="1740020778" sldId="394"/>
            <ac:spMk id="2" creationId="{B3F37B9C-B704-98CF-21A0-F3371DAFBEB4}"/>
          </ac:spMkLst>
        </pc:spChg>
        <pc:spChg chg="del mod ord">
          <ac:chgData name="Kathleen Dollard" userId="0e099197-7e30-40b4-b137-48962f86e452" providerId="ADAL" clId="{CF1AC724-B372-4772-952E-9D15E15615BA}" dt="2023-12-07T11:08:54.287" v="2495" actId="700"/>
          <ac:spMkLst>
            <pc:docMk/>
            <pc:sldMk cId="1740020778" sldId="394"/>
            <ac:spMk id="3" creationId="{3764293B-188A-293D-45C7-20B388E9BA44}"/>
          </ac:spMkLst>
        </pc:spChg>
        <pc:spChg chg="add mod ord">
          <ac:chgData name="Kathleen Dollard" userId="0e099197-7e30-40b4-b137-48962f86e452" providerId="ADAL" clId="{CF1AC724-B372-4772-952E-9D15E15615BA}" dt="2023-12-07T11:10:54.475" v="2674" actId="20577"/>
          <ac:spMkLst>
            <pc:docMk/>
            <pc:sldMk cId="1740020778" sldId="394"/>
            <ac:spMk id="4" creationId="{68B59F4A-7620-A07A-E7FB-6B9BC2E9B255}"/>
          </ac:spMkLst>
        </pc:spChg>
        <pc:spChg chg="add mod ord">
          <ac:chgData name="Kathleen Dollard" userId="0e099197-7e30-40b4-b137-48962f86e452" providerId="ADAL" clId="{CF1AC724-B372-4772-952E-9D15E15615BA}" dt="2023-12-07T11:09:20.246" v="2509" actId="14100"/>
          <ac:spMkLst>
            <pc:docMk/>
            <pc:sldMk cId="1740020778" sldId="394"/>
            <ac:spMk id="5" creationId="{C6FB6AED-1921-A6DB-146B-6FF3DE2B53FD}"/>
          </ac:spMkLst>
        </pc:spChg>
        <pc:spChg chg="add mod">
          <ac:chgData name="Kathleen Dollard" userId="0e099197-7e30-40b4-b137-48962f86e452" providerId="ADAL" clId="{CF1AC724-B372-4772-952E-9D15E15615BA}" dt="2023-12-07T11:19:46.489" v="2959" actId="20577"/>
          <ac:spMkLst>
            <pc:docMk/>
            <pc:sldMk cId="1740020778" sldId="394"/>
            <ac:spMk id="6" creationId="{912F564E-A503-A062-5ABD-8E86B8692412}"/>
          </ac:spMkLst>
        </pc:spChg>
      </pc:sldChg>
      <pc:sldChg chg="addSp delSp modSp new mod modClrScheme modAnim chgLayout">
        <pc:chgData name="Kathleen Dollard" userId="0e099197-7e30-40b4-b137-48962f86e452" providerId="ADAL" clId="{CF1AC724-B372-4772-952E-9D15E15615BA}" dt="2023-12-07T12:03:33.020" v="5089"/>
        <pc:sldMkLst>
          <pc:docMk/>
          <pc:sldMk cId="2904142198" sldId="395"/>
        </pc:sldMkLst>
        <pc:spChg chg="del mod ord">
          <ac:chgData name="Kathleen Dollard" userId="0e099197-7e30-40b4-b137-48962f86e452" providerId="ADAL" clId="{CF1AC724-B372-4772-952E-9D15E15615BA}" dt="2023-12-07T11:20:23.388" v="3054" actId="700"/>
          <ac:spMkLst>
            <pc:docMk/>
            <pc:sldMk cId="2904142198" sldId="395"/>
            <ac:spMk id="2" creationId="{B75F91C2-AFB5-B860-B8D3-42AF3B28815D}"/>
          </ac:spMkLst>
        </pc:spChg>
        <pc:spChg chg="del mod ord">
          <ac:chgData name="Kathleen Dollard" userId="0e099197-7e30-40b4-b137-48962f86e452" providerId="ADAL" clId="{CF1AC724-B372-4772-952E-9D15E15615BA}" dt="2023-12-07T11:20:23.388" v="3054" actId="700"/>
          <ac:spMkLst>
            <pc:docMk/>
            <pc:sldMk cId="2904142198" sldId="395"/>
            <ac:spMk id="3" creationId="{7A68CCC7-42CE-0053-3CA4-8DC9110C38EF}"/>
          </ac:spMkLst>
        </pc:spChg>
        <pc:spChg chg="add mod ord">
          <ac:chgData name="Kathleen Dollard" userId="0e099197-7e30-40b4-b137-48962f86e452" providerId="ADAL" clId="{CF1AC724-B372-4772-952E-9D15E15615BA}" dt="2023-12-07T11:29:53.011" v="4212" actId="27636"/>
          <ac:spMkLst>
            <pc:docMk/>
            <pc:sldMk cId="2904142198" sldId="395"/>
            <ac:spMk id="4" creationId="{44FD4114-D85C-EDC1-9591-55C89FA94721}"/>
          </ac:spMkLst>
        </pc:spChg>
        <pc:spChg chg="add mod ord">
          <ac:chgData name="Kathleen Dollard" userId="0e099197-7e30-40b4-b137-48962f86e452" providerId="ADAL" clId="{CF1AC724-B372-4772-952E-9D15E15615BA}" dt="2023-12-07T11:28:28.147" v="3966" actId="20577"/>
          <ac:spMkLst>
            <pc:docMk/>
            <pc:sldMk cId="2904142198" sldId="395"/>
            <ac:spMk id="5" creationId="{53A60162-A8F7-A0D4-D51B-1B79EC6EC001}"/>
          </ac:spMkLst>
        </pc:spChg>
      </pc:sldChg>
      <pc:sldChg chg="addSp delSp modSp new mod modClrScheme modAnim chgLayout">
        <pc:chgData name="Kathleen Dollard" userId="0e099197-7e30-40b4-b137-48962f86e452" providerId="ADAL" clId="{CF1AC724-B372-4772-952E-9D15E15615BA}" dt="2023-12-07T12:03:37.570" v="5090"/>
        <pc:sldMkLst>
          <pc:docMk/>
          <pc:sldMk cId="3383736359" sldId="396"/>
        </pc:sldMkLst>
        <pc:spChg chg="del mod ord">
          <ac:chgData name="Kathleen Dollard" userId="0e099197-7e30-40b4-b137-48962f86e452" providerId="ADAL" clId="{CF1AC724-B372-4772-952E-9D15E15615BA}" dt="2023-12-07T11:27:17.053" v="3769" actId="700"/>
          <ac:spMkLst>
            <pc:docMk/>
            <pc:sldMk cId="3383736359" sldId="396"/>
            <ac:spMk id="2" creationId="{37E5ACFC-BF75-AB22-FC1F-15C6D897380E}"/>
          </ac:spMkLst>
        </pc:spChg>
        <pc:spChg chg="del mod ord">
          <ac:chgData name="Kathleen Dollard" userId="0e099197-7e30-40b4-b137-48962f86e452" providerId="ADAL" clId="{CF1AC724-B372-4772-952E-9D15E15615BA}" dt="2023-12-07T11:27:17.053" v="3769" actId="700"/>
          <ac:spMkLst>
            <pc:docMk/>
            <pc:sldMk cId="3383736359" sldId="396"/>
            <ac:spMk id="3" creationId="{17970577-C543-9334-747D-CC5B5B53EC2C}"/>
          </ac:spMkLst>
        </pc:spChg>
        <pc:spChg chg="add mod ord">
          <ac:chgData name="Kathleen Dollard" userId="0e099197-7e30-40b4-b137-48962f86e452" providerId="ADAL" clId="{CF1AC724-B372-4772-952E-9D15E15615BA}" dt="2023-12-07T11:27:49.365" v="3831" actId="20577"/>
          <ac:spMkLst>
            <pc:docMk/>
            <pc:sldMk cId="3383736359" sldId="396"/>
            <ac:spMk id="4" creationId="{2DC18CC0-B4FB-8E17-69DD-A865488C5D09}"/>
          </ac:spMkLst>
        </pc:spChg>
        <pc:spChg chg="add mod ord">
          <ac:chgData name="Kathleen Dollard" userId="0e099197-7e30-40b4-b137-48962f86e452" providerId="ADAL" clId="{CF1AC724-B372-4772-952E-9D15E15615BA}" dt="2023-12-07T12:02:47.845" v="5087" actId="20577"/>
          <ac:spMkLst>
            <pc:docMk/>
            <pc:sldMk cId="3383736359" sldId="396"/>
            <ac:spMk id="5" creationId="{B3BB5306-7C32-A119-F5F0-0BCE2CCBD1FC}"/>
          </ac:spMkLst>
        </pc:spChg>
      </pc:sldChg>
      <pc:sldChg chg="addSp delSp modSp new mod chgLayout">
        <pc:chgData name="Kathleen Dollard" userId="0e099197-7e30-40b4-b137-48962f86e452" providerId="ADAL" clId="{CF1AC724-B372-4772-952E-9D15E15615BA}" dt="2023-12-07T11:35:44.506" v="4775" actId="20577"/>
        <pc:sldMkLst>
          <pc:docMk/>
          <pc:sldMk cId="3650232979" sldId="397"/>
        </pc:sldMkLst>
        <pc:spChg chg="del">
          <ac:chgData name="Kathleen Dollard" userId="0e099197-7e30-40b4-b137-48962f86e452" providerId="ADAL" clId="{CF1AC724-B372-4772-952E-9D15E15615BA}" dt="2023-12-07T11:29:59.764" v="4214" actId="700"/>
          <ac:spMkLst>
            <pc:docMk/>
            <pc:sldMk cId="3650232979" sldId="397"/>
            <ac:spMk id="2" creationId="{B66D7E4E-C8D5-06B8-237E-0B3413F34427}"/>
          </ac:spMkLst>
        </pc:spChg>
        <pc:spChg chg="del">
          <ac:chgData name="Kathleen Dollard" userId="0e099197-7e30-40b4-b137-48962f86e452" providerId="ADAL" clId="{CF1AC724-B372-4772-952E-9D15E15615BA}" dt="2023-12-07T11:29:59.764" v="4214" actId="700"/>
          <ac:spMkLst>
            <pc:docMk/>
            <pc:sldMk cId="3650232979" sldId="397"/>
            <ac:spMk id="3" creationId="{32258B9A-97AE-A378-F8E4-331FC6C87574}"/>
          </ac:spMkLst>
        </pc:spChg>
        <pc:spChg chg="add mod ord">
          <ac:chgData name="Kathleen Dollard" userId="0e099197-7e30-40b4-b137-48962f86e452" providerId="ADAL" clId="{CF1AC724-B372-4772-952E-9D15E15615BA}" dt="2023-12-07T11:35:44.506" v="4775" actId="20577"/>
          <ac:spMkLst>
            <pc:docMk/>
            <pc:sldMk cId="3650232979" sldId="397"/>
            <ac:spMk id="4" creationId="{509FE741-EEE3-EF87-2073-CF667F3DFA79}"/>
          </ac:spMkLst>
        </pc:spChg>
        <pc:spChg chg="add mod ord">
          <ac:chgData name="Kathleen Dollard" userId="0e099197-7e30-40b4-b137-48962f86e452" providerId="ADAL" clId="{CF1AC724-B372-4772-952E-9D15E15615BA}" dt="2023-12-07T11:29:59.764" v="4214" actId="700"/>
          <ac:spMkLst>
            <pc:docMk/>
            <pc:sldMk cId="3650232979" sldId="397"/>
            <ac:spMk id="5" creationId="{726FF41B-026E-B023-C096-6BA7FA711EEC}"/>
          </ac:spMkLst>
        </pc:spChg>
      </pc:sldChg>
      <pc:sldChg chg="addSp delSp modSp new mod modClrScheme modAnim chgLayout">
        <pc:chgData name="Kathleen Dollard" userId="0e099197-7e30-40b4-b137-48962f86e452" providerId="ADAL" clId="{CF1AC724-B372-4772-952E-9D15E15615BA}" dt="2023-12-07T12:05:57.367" v="5123" actId="20577"/>
        <pc:sldMkLst>
          <pc:docMk/>
          <pc:sldMk cId="3513496661" sldId="398"/>
        </pc:sldMkLst>
        <pc:spChg chg="del mod ord">
          <ac:chgData name="Kathleen Dollard" userId="0e099197-7e30-40b4-b137-48962f86e452" providerId="ADAL" clId="{CF1AC724-B372-4772-952E-9D15E15615BA}" dt="2023-12-07T11:31:17.473" v="4319" actId="700"/>
          <ac:spMkLst>
            <pc:docMk/>
            <pc:sldMk cId="3513496661" sldId="398"/>
            <ac:spMk id="2" creationId="{22A5121E-70DD-B687-A9B6-7E5E52F8BC04}"/>
          </ac:spMkLst>
        </pc:spChg>
        <pc:spChg chg="del mod ord">
          <ac:chgData name="Kathleen Dollard" userId="0e099197-7e30-40b4-b137-48962f86e452" providerId="ADAL" clId="{CF1AC724-B372-4772-952E-9D15E15615BA}" dt="2023-12-07T11:31:17.473" v="4319" actId="700"/>
          <ac:spMkLst>
            <pc:docMk/>
            <pc:sldMk cId="3513496661" sldId="398"/>
            <ac:spMk id="3" creationId="{B349C4F4-C5A7-99FC-8348-B15EEFFAB3CE}"/>
          </ac:spMkLst>
        </pc:spChg>
        <pc:spChg chg="add mod ord">
          <ac:chgData name="Kathleen Dollard" userId="0e099197-7e30-40b4-b137-48962f86e452" providerId="ADAL" clId="{CF1AC724-B372-4772-952E-9D15E15615BA}" dt="2023-12-07T11:31:24.045" v="4339" actId="20577"/>
          <ac:spMkLst>
            <pc:docMk/>
            <pc:sldMk cId="3513496661" sldId="398"/>
            <ac:spMk id="4" creationId="{25061FC7-1EB0-B4B9-452B-D64B9F57A0C4}"/>
          </ac:spMkLst>
        </pc:spChg>
        <pc:spChg chg="add mod ord">
          <ac:chgData name="Kathleen Dollard" userId="0e099197-7e30-40b4-b137-48962f86e452" providerId="ADAL" clId="{CF1AC724-B372-4772-952E-9D15E15615BA}" dt="2023-12-07T12:05:57.367" v="5123" actId="20577"/>
          <ac:spMkLst>
            <pc:docMk/>
            <pc:sldMk cId="3513496661" sldId="398"/>
            <ac:spMk id="5" creationId="{58307476-7C5F-BC5B-F711-F4476DBDB71D}"/>
          </ac:spMkLst>
        </pc:spChg>
      </pc:sldChg>
      <pc:sldChg chg="modSp add mod">
        <pc:chgData name="Kathleen Dollard" userId="0e099197-7e30-40b4-b137-48962f86e452" providerId="ADAL" clId="{CF1AC724-B372-4772-952E-9D15E15615BA}" dt="2023-12-07T11:55:56.186" v="4909" actId="20577"/>
        <pc:sldMkLst>
          <pc:docMk/>
          <pc:sldMk cId="951744166" sldId="399"/>
        </pc:sldMkLst>
        <pc:spChg chg="mod">
          <ac:chgData name="Kathleen Dollard" userId="0e099197-7e30-40b4-b137-48962f86e452" providerId="ADAL" clId="{CF1AC724-B372-4772-952E-9D15E15615BA}" dt="2023-12-07T11:55:56.186" v="4909" actId="20577"/>
          <ac:spMkLst>
            <pc:docMk/>
            <pc:sldMk cId="951744166" sldId="399"/>
            <ac:spMk id="4" creationId="{B24B773D-2B46-66BD-E8F0-D9B3EFF1229F}"/>
          </ac:spMkLst>
        </pc:spChg>
      </pc:sldChg>
      <pc:sldChg chg="modSp add mod">
        <pc:chgData name="Kathleen Dollard" userId="0e099197-7e30-40b4-b137-48962f86e452" providerId="ADAL" clId="{CF1AC724-B372-4772-952E-9D15E15615BA}" dt="2023-12-07T11:57:16.399" v="4913" actId="20577"/>
        <pc:sldMkLst>
          <pc:docMk/>
          <pc:sldMk cId="2261460858" sldId="400"/>
        </pc:sldMkLst>
        <pc:spChg chg="mod">
          <ac:chgData name="Kathleen Dollard" userId="0e099197-7e30-40b4-b137-48962f86e452" providerId="ADAL" clId="{CF1AC724-B372-4772-952E-9D15E15615BA}" dt="2023-12-07T11:57:16.399" v="4913" actId="20577"/>
          <ac:spMkLst>
            <pc:docMk/>
            <pc:sldMk cId="2261460858" sldId="400"/>
            <ac:spMk id="2" creationId="{24C5E7B1-4160-FA4C-7368-6C820AB4A692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ukwFiwKZnpU&amp;list=PLdo4fOcmZ0oULyHSPBx-tQzePOYlhvrAU" TargetMode="External"/><Relationship Id="rId3" Type="http://schemas.openxmlformats.org/officeDocument/2006/relationships/hyperlink" Target="https://code.visualstudio.com/docs/languages/polyglot" TargetMode="External"/><Relationship Id="rId7" Type="http://schemas.openxmlformats.org/officeDocument/2006/relationships/hyperlink" Target="https://learn.microsoft.com/dotnet/csharp/fundamentals/tutorials/pattern-matchi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earn.microsoft.com/en-us/dotnet/csharp/fundamentals/tutorials/pattern-matching" TargetMode="External"/><Relationship Id="rId5" Type="http://schemas.openxmlformats.org/officeDocument/2006/relationships/hyperlink" Target="https://learn.microsoft.com/dotnet/csharp/whats-new/csharp-12" TargetMode="External"/><Relationship Id="rId4" Type="http://schemas.openxmlformats.org/officeDocument/2006/relationships/hyperlink" Target="https://devblogs.microsoft.com/dotnet/announcing-csharp-12/" TargetMode="External"/><Relationship Id="rId9" Type="http://schemas.openxmlformats.org/officeDocument/2006/relationships/hyperlink" Target="https://www.buymeacoffee.com/florencedev/python-f-smart-citizen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csharplang/blob/main/meetings" TargetMode="External"/><Relationship Id="rId2" Type="http://schemas.openxmlformats.org/officeDocument/2006/relationships/hyperlink" Target="https://github.com/dotnet/csharplang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dotnet/csharplang/tree/main/meetings/working-groups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/>
          <a:lstStyle/>
          <a:p>
            <a:r>
              <a:rPr lang="en-US" sz="4000" dirty="0"/>
              <a:t>Get ready for 2024 with</a:t>
            </a:r>
            <a:br>
              <a:rPr lang="en-US" sz="4000" dirty="0"/>
            </a:br>
            <a:r>
              <a:rPr lang="en-US" dirty="0"/>
              <a:t>C# 12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/>
          <a:lstStyle/>
          <a:p>
            <a:r>
              <a:rPr lang="en-US" dirty="0"/>
              <a:t>Kathleen Dollard</a:t>
            </a:r>
          </a:p>
          <a:p>
            <a:r>
              <a:rPr lang="en-US" dirty="0"/>
              <a:t>.NET Languages PM, Microsoft</a:t>
            </a:r>
          </a:p>
        </p:txBody>
      </p:sp>
    </p:spTree>
    <p:extLst>
      <p:ext uri="{BB962C8B-B14F-4D97-AF65-F5344CB8AC3E}">
        <p14:creationId xmlns:p14="http://schemas.microsoft.com/office/powerpoint/2010/main" val="3127784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7336A0-DC72-FB1D-7EDE-40E0CDBF4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12 Demo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E952993-7730-760F-EF92-9427727816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648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B59F4A-7620-A07A-E7FB-6B9BC2E9B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C# 12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FB6AED-1921-A6DB-146B-6FF3DE2B5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4"/>
            <a:ext cx="10972800" cy="3376691"/>
          </a:xfrm>
        </p:spPr>
        <p:txBody>
          <a:bodyPr/>
          <a:lstStyle/>
          <a:p>
            <a:r>
              <a:rPr lang="en-US" dirty="0"/>
              <a:t>&lt;Project </a:t>
            </a:r>
            <a:r>
              <a:rPr lang="en-US" dirty="0" err="1"/>
              <a:t>Sdk</a:t>
            </a:r>
            <a:r>
              <a:rPr lang="en-US" dirty="0"/>
              <a:t>="</a:t>
            </a:r>
            <a:r>
              <a:rPr lang="en-US" dirty="0" err="1"/>
              <a:t>Microsoft.NET.Sdk</a:t>
            </a:r>
            <a:r>
              <a:rPr lang="en-US" dirty="0"/>
              <a:t>"&gt;</a:t>
            </a:r>
          </a:p>
          <a:p>
            <a:r>
              <a:rPr lang="en-US" dirty="0"/>
              <a:t>    &lt;</a:t>
            </a:r>
            <a:r>
              <a:rPr lang="en-US" dirty="0" err="1"/>
              <a:t>PropertyGroup</a:t>
            </a:r>
            <a:r>
              <a:rPr lang="en-US" dirty="0"/>
              <a:t>&gt;</a:t>
            </a:r>
          </a:p>
          <a:p>
            <a:r>
              <a:rPr lang="en-US" dirty="0"/>
              <a:t>        &lt;</a:t>
            </a:r>
            <a:r>
              <a:rPr lang="en-US" dirty="0" err="1"/>
              <a:t>TargetFramework</a:t>
            </a:r>
            <a:r>
              <a:rPr lang="en-US" dirty="0"/>
              <a:t>&gt;net</a:t>
            </a:r>
            <a:r>
              <a:rPr lang="en-US" dirty="0">
                <a:highlight>
                  <a:srgbClr val="FFFF00"/>
                </a:highlight>
              </a:rPr>
              <a:t>8.0</a:t>
            </a:r>
            <a:r>
              <a:rPr lang="en-US" dirty="0"/>
              <a:t>&lt;/</a:t>
            </a:r>
            <a:r>
              <a:rPr lang="en-US" dirty="0" err="1"/>
              <a:t>TargetFramework</a:t>
            </a:r>
            <a:r>
              <a:rPr lang="en-US" dirty="0"/>
              <a:t>&gt;</a:t>
            </a:r>
          </a:p>
          <a:p>
            <a:r>
              <a:rPr lang="en-US" dirty="0"/>
              <a:t>...</a:t>
            </a:r>
          </a:p>
          <a:p>
            <a:r>
              <a:rPr lang="en-US" dirty="0"/>
              <a:t>    &lt;/</a:t>
            </a:r>
            <a:r>
              <a:rPr lang="en-US" dirty="0" err="1"/>
              <a:t>PropertyGroup</a:t>
            </a:r>
            <a:r>
              <a:rPr lang="en-US" dirty="0"/>
              <a:t>&gt;</a:t>
            </a:r>
          </a:p>
          <a:p>
            <a:r>
              <a:rPr lang="en-US" dirty="0"/>
              <a:t>&lt;/Project&gt;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2F564E-A503-A062-5ABD-8E86B8692412}"/>
              </a:ext>
            </a:extLst>
          </p:cNvPr>
          <p:cNvSpPr txBox="1"/>
          <p:nvPr/>
        </p:nvSpPr>
        <p:spPr>
          <a:xfrm>
            <a:off x="609600" y="5118326"/>
            <a:ext cx="111296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You can also set &lt;</a:t>
            </a:r>
            <a:r>
              <a:rPr lang="en-US" sz="2800" i="1" dirty="0" err="1"/>
              <a:t>LangVersion</a:t>
            </a:r>
            <a:r>
              <a:rPr lang="en-US" sz="2800" i="1" dirty="0"/>
              <a:t>&gt;, but setting C# 12 with a </a:t>
            </a:r>
            <a:r>
              <a:rPr lang="en-US" sz="2800" i="1" dirty="0" err="1"/>
              <a:t>TargetFramework</a:t>
            </a:r>
            <a:r>
              <a:rPr lang="en-US" sz="2800" i="1" dirty="0"/>
              <a:t> below .NET 8 is not supported</a:t>
            </a:r>
          </a:p>
        </p:txBody>
      </p:sp>
    </p:spTree>
    <p:extLst>
      <p:ext uri="{BB962C8B-B14F-4D97-AF65-F5344CB8AC3E}">
        <p14:creationId xmlns:p14="http://schemas.microsoft.com/office/powerpoint/2010/main" val="1740020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9C8FC-70F3-874D-C54E-1BFAF5591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things in Visual</a:t>
            </a:r>
            <a:r>
              <a:rPr lang="en-US" baseline="0" dirty="0"/>
              <a:t> Studio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59F2F4-1EC6-F498-33F0-4C649D0A2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Case preserving search and replace (preview?)</a:t>
            </a:r>
          </a:p>
          <a:p>
            <a:r>
              <a:rPr lang="en-US" dirty="0"/>
              <a:t>Create a Pull Request</a:t>
            </a:r>
          </a:p>
          <a:p>
            <a:r>
              <a:rPr lang="en-US" dirty="0"/>
              <a:t>Tab expand/collapse</a:t>
            </a:r>
          </a:p>
          <a:p>
            <a:r>
              <a:rPr lang="en-US" dirty="0"/>
              <a:t>Shift F2 to create classes</a:t>
            </a:r>
          </a:p>
        </p:txBody>
      </p:sp>
    </p:spTree>
    <p:extLst>
      <p:ext uri="{BB962C8B-B14F-4D97-AF65-F5344CB8AC3E}">
        <p14:creationId xmlns:p14="http://schemas.microsoft.com/office/powerpoint/2010/main" val="1169274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7336A0-DC72-FB1D-7EDE-40E0CDBF4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709738"/>
            <a:ext cx="11961091" cy="2852737"/>
          </a:xfrm>
        </p:spPr>
        <p:txBody>
          <a:bodyPr/>
          <a:lstStyle/>
          <a:p>
            <a:r>
              <a:rPr lang="en-US" dirty="0"/>
              <a:t>Visual Studio quick demo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259554-5A72-2FAF-1E1B-B0053A6C05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93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4B773D-2B46-66BD-E8F0-D9B3EFF122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9600" y="757380"/>
            <a:ext cx="9030789" cy="3906984"/>
          </a:xfrm>
        </p:spPr>
        <p:txBody>
          <a:bodyPr>
            <a:normAutofit/>
          </a:bodyPr>
          <a:lstStyle/>
          <a:p>
            <a:pPr algn="ctr" rtl="0" eaLnBrk="1" latinLnBrk="0" hangingPunct="1"/>
            <a:r>
              <a:rPr lang="en-US" sz="4800" dirty="0">
                <a:solidFill>
                  <a:srgbClr val="3A20A0"/>
                </a:solidFill>
                <a:latin typeface="Calibri Light" panose="020F0302020204030204" pitchFamily="34" charset="0"/>
                <a:ea typeface="+mn-ea"/>
                <a:cs typeface="+mn-cs"/>
              </a:rPr>
              <a:t>Do you feel overwhelmed </a:t>
            </a:r>
            <a:br>
              <a:rPr lang="en-US" sz="4800" dirty="0">
                <a:solidFill>
                  <a:srgbClr val="3A20A0"/>
                </a:solidFill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4800" dirty="0">
                <a:solidFill>
                  <a:srgbClr val="3A20A0"/>
                </a:solidFill>
                <a:latin typeface="Calibri Light" panose="020F0302020204030204" pitchFamily="34" charset="0"/>
                <a:ea typeface="+mn-ea"/>
                <a:cs typeface="+mn-cs"/>
              </a:rPr>
              <a:t>by the size of C#?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951744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336E4-FE32-AAFC-74BC-8D391CF47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Everyday C#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AA6FE-1B48-87FD-CB2B-4941F2494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Everyday C# </a:t>
            </a:r>
            <a:r>
              <a:rPr lang="en-US" b="1" dirty="0"/>
              <a:t>is a set of key C# features </a:t>
            </a:r>
            <a:r>
              <a:rPr lang="en-US" dirty="0"/>
              <a:t>that</a:t>
            </a:r>
            <a:br>
              <a:rPr lang="en-US" dirty="0"/>
            </a:br>
            <a:r>
              <a:rPr lang="en-US" dirty="0"/>
              <a:t>almost every developer will use almost every day</a:t>
            </a:r>
            <a:endParaRPr lang="en-US" b="1" dirty="0"/>
          </a:p>
          <a:p>
            <a:r>
              <a:rPr lang="en-US" dirty="0"/>
              <a:t>Blend of modern and time-tested features</a:t>
            </a:r>
          </a:p>
          <a:p>
            <a:r>
              <a:rPr lang="en-US" dirty="0"/>
              <a:t>Everyday C# </a:t>
            </a:r>
            <a:r>
              <a:rPr lang="en-US" b="1" dirty="0"/>
              <a:t>does</a:t>
            </a:r>
            <a:r>
              <a:rPr lang="en-US" dirty="0"/>
              <a:t> </a:t>
            </a:r>
            <a:r>
              <a:rPr lang="en-US" b="1" dirty="0"/>
              <a:t>not</a:t>
            </a:r>
            <a:r>
              <a:rPr lang="en-US" dirty="0"/>
              <a:t> mean </a:t>
            </a:r>
          </a:p>
          <a:p>
            <a:pPr lvl="1"/>
            <a:r>
              <a:rPr lang="en-US" dirty="0"/>
              <a:t>Edit all your code now</a:t>
            </a:r>
          </a:p>
          <a:p>
            <a:pPr lvl="1"/>
            <a:r>
              <a:rPr lang="en-US" dirty="0"/>
              <a:t>Use only new features</a:t>
            </a:r>
          </a:p>
          <a:p>
            <a:pPr lvl="1"/>
            <a:r>
              <a:rPr lang="en-US" dirty="0"/>
              <a:t>Use only time-tested idioms</a:t>
            </a:r>
          </a:p>
          <a:p>
            <a:pPr lvl="1"/>
            <a:r>
              <a:rPr lang="en-US" dirty="0"/>
              <a:t>That you necessarily should use these features – tweak for your team</a:t>
            </a:r>
          </a:p>
        </p:txBody>
      </p:sp>
    </p:spTree>
    <p:extLst>
      <p:ext uri="{BB962C8B-B14F-4D97-AF65-F5344CB8AC3E}">
        <p14:creationId xmlns:p14="http://schemas.microsoft.com/office/powerpoint/2010/main" val="1404253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720D3-48D8-98D1-57DD-092C82F2E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Feature sets </a:t>
            </a:r>
            <a:r>
              <a:rPr lang="en-US" sz="2700" b="0" dirty="0"/>
              <a:t>(early thinking)</a:t>
            </a:r>
            <a:br>
              <a:rPr lang="en-US" sz="2700" dirty="0"/>
            </a:br>
            <a:r>
              <a:rPr lang="en-US" sz="3200" i="1" dirty="0"/>
              <a:t>There is significant overlap</a:t>
            </a:r>
            <a:endParaRPr lang="en-US" i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92BD23-2F1C-4253-5B2C-6B2BD0589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12743"/>
            <a:ext cx="5387975" cy="823912"/>
          </a:xfrm>
        </p:spPr>
        <p:txBody>
          <a:bodyPr/>
          <a:lstStyle/>
          <a:p>
            <a:r>
              <a:rPr lang="en-US" dirty="0"/>
              <a:t>Included</a:t>
            </a:r>
            <a:endParaRPr lang="en-US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5FC95-5A7B-A3E9-792E-F5BED74A641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Introductory concepts</a:t>
            </a:r>
          </a:p>
          <a:p>
            <a:r>
              <a:rPr lang="en-US" sz="2000" dirty="0"/>
              <a:t>Building blocks</a:t>
            </a:r>
          </a:p>
          <a:p>
            <a:pPr lvl="1"/>
            <a:r>
              <a:rPr lang="en-US" sz="1800" dirty="0"/>
              <a:t>Classes, structs, </a:t>
            </a:r>
            <a:r>
              <a:rPr lang="en-US" sz="1800" dirty="0" err="1"/>
              <a:t>enums</a:t>
            </a:r>
            <a:r>
              <a:rPr lang="en-US" sz="1800" dirty="0"/>
              <a:t>, primitives, records, interfaces and tuples</a:t>
            </a:r>
          </a:p>
          <a:p>
            <a:pPr lvl="1"/>
            <a:r>
              <a:rPr lang="en-US" sz="1800" dirty="0"/>
              <a:t>Example: When to use structs or records</a:t>
            </a:r>
          </a:p>
          <a:p>
            <a:r>
              <a:rPr lang="en-US" sz="2000" dirty="0"/>
              <a:t>Construction and operations</a:t>
            </a:r>
          </a:p>
          <a:p>
            <a:pPr lvl="1"/>
            <a:r>
              <a:rPr lang="en-US" sz="1800" dirty="0"/>
              <a:t>Type construction, methods, operators, etc.</a:t>
            </a:r>
          </a:p>
          <a:p>
            <a:r>
              <a:rPr lang="en-US" sz="2000" dirty="0"/>
              <a:t>Pattern matching</a:t>
            </a:r>
          </a:p>
          <a:p>
            <a:r>
              <a:rPr lang="en-US" sz="2000" dirty="0"/>
              <a:t>Async</a:t>
            </a:r>
          </a:p>
          <a:p>
            <a:r>
              <a:rPr lang="en-US" sz="2000" dirty="0"/>
              <a:t>CS 101/.NET 101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DFAAAD-8DD4-A51D-E15B-C7E91AD361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12743"/>
            <a:ext cx="5410200" cy="823912"/>
          </a:xfrm>
        </p:spPr>
        <p:txBody>
          <a:bodyPr/>
          <a:lstStyle/>
          <a:p>
            <a:r>
              <a:rPr lang="en-US" dirty="0"/>
              <a:t>Not included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B50FA15-6ED5-9596-12DE-3E3517A5E1A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Direct use of perf features/high perf scenarios</a:t>
            </a:r>
          </a:p>
          <a:p>
            <a:r>
              <a:rPr lang="en-US" sz="2000" dirty="0"/>
              <a:t>Everyday C# assumes you can use current version</a:t>
            </a:r>
          </a:p>
        </p:txBody>
      </p:sp>
    </p:spTree>
    <p:extLst>
      <p:ext uri="{BB962C8B-B14F-4D97-AF65-F5344CB8AC3E}">
        <p14:creationId xmlns:p14="http://schemas.microsoft.com/office/powerpoint/2010/main" val="523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5E7B1-4160-FA4C-7368-6C820AB4A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13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51350-46FE-A3FC-3A34-7392E5C96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4608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05E60F-E456-8090-B387-184A8155C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13 (early thinking)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C30A14C-4FB6-2726-A43A-A5F5491A5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Breaking changes - </a:t>
            </a:r>
            <a:r>
              <a:rPr lang="en-US" b="1" dirty="0">
                <a:latin typeface="Consolas" panose="020B0609020204030204" pitchFamily="49" charset="0"/>
              </a:rPr>
              <a:t>field</a:t>
            </a:r>
            <a:r>
              <a:rPr lang="en-US" dirty="0"/>
              <a:t> access in auto-properties</a:t>
            </a:r>
          </a:p>
          <a:p>
            <a:r>
              <a:rPr lang="en-US" dirty="0"/>
              <a:t>Discriminated unions working group</a:t>
            </a:r>
          </a:p>
          <a:p>
            <a:r>
              <a:rPr lang="en-US" dirty="0"/>
              <a:t>Extension working group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1262E5-7C4A-EC75-0985-97571D6ED464}"/>
              </a:ext>
            </a:extLst>
          </p:cNvPr>
          <p:cNvSpPr txBox="1"/>
          <p:nvPr/>
        </p:nvSpPr>
        <p:spPr>
          <a:xfrm>
            <a:off x="609600" y="5118326"/>
            <a:ext cx="111296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I do not know if we will get DU or extensions in C# 13, but we are exploring  and feedback appreciated</a:t>
            </a:r>
          </a:p>
        </p:txBody>
      </p:sp>
    </p:spTree>
    <p:extLst>
      <p:ext uri="{BB962C8B-B14F-4D97-AF65-F5344CB8AC3E}">
        <p14:creationId xmlns:p14="http://schemas.microsoft.com/office/powerpoint/2010/main" val="63397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FD4114-D85C-EDC1-9591-55C89FA94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Breaking change (proposed)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A60162-A8F7-A0D4-D51B-1B79EC6EC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nsolas" panose="020B0609020204030204" pitchFamily="49" charset="0"/>
              </a:rPr>
              <a:t>field</a:t>
            </a:r>
            <a:r>
              <a:rPr lang="en-US" dirty="0"/>
              <a:t> access in auto-properties</a:t>
            </a:r>
          </a:p>
          <a:p>
            <a:r>
              <a:rPr lang="en-US" dirty="0"/>
              <a:t>But, you might have a symbol, probably a field, named field</a:t>
            </a:r>
          </a:p>
          <a:p>
            <a:pPr lvl="1"/>
            <a:r>
              <a:rPr lang="en-US" dirty="0"/>
              <a:t>This will affect a small, but very real number of customers</a:t>
            </a:r>
          </a:p>
          <a:p>
            <a:r>
              <a:rPr lang="en-US" dirty="0"/>
              <a:t>A context based feature would not be breaking</a:t>
            </a:r>
          </a:p>
          <a:p>
            <a:pPr lvl="1"/>
            <a:r>
              <a:rPr lang="en-US" dirty="0"/>
              <a:t>But would </a:t>
            </a:r>
            <a:r>
              <a:rPr lang="en-US" b="1" dirty="0">
                <a:latin typeface="Consolas" panose="020B0609020204030204" pitchFamily="49" charset="0"/>
              </a:rPr>
              <a:t>field</a:t>
            </a:r>
            <a:r>
              <a:rPr lang="en-US" dirty="0"/>
              <a:t> and </a:t>
            </a:r>
            <a:r>
              <a:rPr lang="en-US" b="1" dirty="0">
                <a:latin typeface="Consolas" panose="020B0609020204030204" pitchFamily="49" charset="0"/>
              </a:rPr>
              <a:t>value</a:t>
            </a:r>
            <a:r>
              <a:rPr lang="en-US" dirty="0"/>
              <a:t> would have different behavior</a:t>
            </a:r>
          </a:p>
          <a:p>
            <a:r>
              <a:rPr lang="en-US" dirty="0"/>
              <a:t>Since </a:t>
            </a:r>
            <a:r>
              <a:rPr lang="en-US" b="1" dirty="0">
                <a:latin typeface="Consolas" panose="020B0609020204030204" pitchFamily="49" charset="0"/>
              </a:rPr>
              <a:t>field</a:t>
            </a:r>
            <a:r>
              <a:rPr lang="en-US" dirty="0"/>
              <a:t> will be legal before and after the change</a:t>
            </a:r>
          </a:p>
          <a:p>
            <a:pPr lvl="1"/>
            <a:r>
              <a:rPr lang="en-US" dirty="0"/>
              <a:t>We need to catch you as you are making the change</a:t>
            </a:r>
          </a:p>
          <a:p>
            <a:r>
              <a:rPr lang="en-US" dirty="0"/>
              <a:t>You do not want a different solution for every MSFT team</a:t>
            </a:r>
          </a:p>
          <a:p>
            <a:r>
              <a:rPr lang="en-US" dirty="0"/>
              <a:t>Some people </a:t>
            </a:r>
            <a:r>
              <a:rPr lang="en-US" i="1" dirty="0"/>
              <a:t>really hate</a:t>
            </a:r>
            <a:r>
              <a:rPr lang="en-US" dirty="0"/>
              <a:t> new warnings on SDK upgrade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14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4B773D-2B46-66BD-E8F0-D9B3EFF122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9600" y="757380"/>
            <a:ext cx="9030789" cy="3906984"/>
          </a:xfrm>
        </p:spPr>
        <p:txBody>
          <a:bodyPr>
            <a:normAutofit/>
          </a:bodyPr>
          <a:lstStyle/>
          <a:p>
            <a:pPr algn="ctr" rtl="0" eaLnBrk="1" latinLnBrk="0" hangingPunct="1"/>
            <a:r>
              <a:rPr lang="en-US" sz="4800" kern="1200" dirty="0">
                <a:solidFill>
                  <a:srgbClr val="3A20A0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C# 12 supports all of the features </a:t>
            </a:r>
            <a:br>
              <a:rPr lang="en-US" sz="4800" kern="1200" dirty="0">
                <a:solidFill>
                  <a:srgbClr val="3A20A0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4800" kern="1200" dirty="0">
                <a:solidFill>
                  <a:srgbClr val="3A20A0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from earlier versions of C#</a:t>
            </a:r>
            <a:br>
              <a:rPr lang="en-US" sz="4800" kern="1200" dirty="0">
                <a:solidFill>
                  <a:srgbClr val="3A20A0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</a:br>
            <a:br>
              <a:rPr lang="en-US" sz="4800" kern="1200" dirty="0">
                <a:solidFill>
                  <a:srgbClr val="3A20A0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4800" kern="1200" dirty="0">
                <a:solidFill>
                  <a:srgbClr val="3A20A0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The C# 12 compiler supports </a:t>
            </a:r>
            <a:br>
              <a:rPr lang="en-US" sz="4800" kern="1200" dirty="0">
                <a:solidFill>
                  <a:srgbClr val="3A20A0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4800" kern="1200" dirty="0">
                <a:solidFill>
                  <a:srgbClr val="3A20A0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every version of C#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271644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C18CC0-B4FB-8E17-69DD-A865488C5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SDK Warning Level (proposed)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BB5306-7C32-A119-F5F0-0BCE2CCBD1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SDK may have new warnings and those new warnings may apply only when the </a:t>
            </a:r>
            <a:r>
              <a:rPr lang="en-US" b="1" dirty="0" err="1">
                <a:latin typeface="Consolas" panose="020B0609020204030204" pitchFamily="49" charset="0"/>
              </a:rPr>
              <a:t>TargetFramework</a:t>
            </a:r>
            <a:r>
              <a:rPr lang="en-US" dirty="0"/>
              <a:t> is lower </a:t>
            </a:r>
          </a:p>
          <a:p>
            <a:r>
              <a:rPr lang="en-US" dirty="0"/>
              <a:t>You can set the SDK warning level to a lower version to silence those warnings</a:t>
            </a:r>
          </a:p>
          <a:p>
            <a:r>
              <a:rPr lang="en-US" dirty="0"/>
              <a:t>We are not currently planning to patch this warning into C# 12, even as an opt-in</a:t>
            </a:r>
          </a:p>
        </p:txBody>
      </p:sp>
    </p:spTree>
    <p:extLst>
      <p:ext uri="{BB962C8B-B14F-4D97-AF65-F5344CB8AC3E}">
        <p14:creationId xmlns:p14="http://schemas.microsoft.com/office/powerpoint/2010/main" val="3383736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9FE741-EEE3-EF87-2073-CF667F3DF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rgbClr val="3A20A0"/>
                </a:solidFill>
                <a:latin typeface="Calibri Light" panose="020F0302020204030204" pitchFamily="34" charset="0"/>
                <a:ea typeface="+mn-ea"/>
                <a:cs typeface="+mn-cs"/>
              </a:rPr>
              <a:t>We will continue to do breaking changes only when </a:t>
            </a:r>
            <a:br>
              <a:rPr lang="en-US" sz="4800" dirty="0">
                <a:solidFill>
                  <a:srgbClr val="3A20A0"/>
                </a:solidFill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4800" dirty="0">
                <a:solidFill>
                  <a:srgbClr val="3A20A0"/>
                </a:solidFill>
                <a:latin typeface="Calibri Light" panose="020F0302020204030204" pitchFamily="34" charset="0"/>
                <a:ea typeface="+mn-ea"/>
                <a:cs typeface="+mn-cs"/>
              </a:rPr>
              <a:t>they affect few people </a:t>
            </a:r>
            <a:br>
              <a:rPr lang="en-US" sz="4800" dirty="0">
                <a:solidFill>
                  <a:srgbClr val="3A20A0"/>
                </a:solidFill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4800" dirty="0">
                <a:solidFill>
                  <a:srgbClr val="3A20A0"/>
                </a:solidFill>
                <a:latin typeface="Calibri Light" panose="020F0302020204030204" pitchFamily="34" charset="0"/>
                <a:ea typeface="+mn-ea"/>
                <a:cs typeface="+mn-cs"/>
              </a:rPr>
              <a:t>AND the fix is easy for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6FF41B-026E-B023-C096-6BA7FA711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232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061FC7-1EB0-B4B9-452B-D64B9F57A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Discriminated Unions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307476-7C5F-BC5B-F711-F4476DBDB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you know what it is?</a:t>
            </a:r>
          </a:p>
          <a:p>
            <a:pPr lvl="1"/>
            <a:r>
              <a:rPr lang="en-US" dirty="0"/>
              <a:t>Typescript or F#?</a:t>
            </a:r>
          </a:p>
          <a:p>
            <a:pPr lvl="1"/>
            <a:r>
              <a:rPr lang="en-US" dirty="0"/>
              <a:t>Tagged unions have names for members, type unions do not</a:t>
            </a:r>
          </a:p>
          <a:p>
            <a:r>
              <a:rPr lang="en-US" dirty="0"/>
              <a:t>Are performance compromises or allocations OK?</a:t>
            </a:r>
          </a:p>
          <a:p>
            <a:r>
              <a:rPr lang="en-US" dirty="0"/>
              <a:t>Are typed unions important to you?</a:t>
            </a:r>
          </a:p>
          <a:p>
            <a:r>
              <a:rPr lang="en-US" dirty="0"/>
              <a:t>Are closed sets important to you?</a:t>
            </a:r>
          </a:p>
          <a:p>
            <a:r>
              <a:rPr lang="en-US" dirty="0"/>
              <a:t>Are open sets important to you?</a:t>
            </a:r>
          </a:p>
        </p:txBody>
      </p:sp>
    </p:spTree>
    <p:extLst>
      <p:ext uri="{BB962C8B-B14F-4D97-AF65-F5344CB8AC3E}">
        <p14:creationId xmlns:p14="http://schemas.microsoft.com/office/powerpoint/2010/main" val="3513496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7336A0-DC72-FB1D-7EDE-40E0CDBF4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700" dirty="0"/>
              <a:t>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91AB02-E279-37F2-F27A-FCE4461A0C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Demo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105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8F5EC7-B2BB-C5A7-5672-8AD186431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17764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72491"/>
            <a:ext cx="10972800" cy="4675909"/>
          </a:xfrm>
        </p:spPr>
        <p:txBody>
          <a:bodyPr>
            <a:normAutofit lnSpcReduction="10000"/>
          </a:bodyPr>
          <a:lstStyle/>
          <a:p>
            <a:r>
              <a:rPr lang="en-US" sz="2400" i="1" dirty="0"/>
              <a:t>Slides</a:t>
            </a:r>
            <a:r>
              <a:rPr lang="en-US" sz="2400" dirty="0"/>
              <a:t>: https:github.com/kathleendollard/DevIntersection2023</a:t>
            </a:r>
          </a:p>
          <a:p>
            <a:endParaRPr lang="en-US" sz="2400" dirty="0">
              <a:hlinkClick r:id="rId3"/>
            </a:endParaRPr>
          </a:p>
          <a:p>
            <a:r>
              <a:rPr lang="nn-NO" sz="2400" dirty="0">
                <a:hlinkClick r:id="rId4"/>
              </a:rPr>
              <a:t>Announcing C# 12 - .NET Blog (microsoft.com)</a:t>
            </a:r>
            <a:br>
              <a:rPr lang="nn-NO" sz="2400" dirty="0"/>
            </a:br>
            <a:r>
              <a:rPr lang="nn-NO" sz="2000" dirty="0"/>
              <a:t>https://devblogs.microsoft.com/dotnet/announcing-csharp-12/</a:t>
            </a:r>
          </a:p>
          <a:p>
            <a:r>
              <a:rPr lang="en-US" sz="2400" dirty="0">
                <a:hlinkClick r:id="rId5"/>
              </a:rPr>
              <a:t>What's new in C# 12 - C# Guide - C# | Microsoft Learn</a:t>
            </a:r>
            <a:br>
              <a:rPr lang="en-US" sz="2400" dirty="0"/>
            </a:br>
            <a:r>
              <a:rPr lang="en-US" sz="2000" dirty="0">
                <a:hlinkClick r:id="rId5"/>
              </a:rPr>
              <a:t>https://learn.microsoft.com/dotnet/csharp/whats-new/csharp-12</a:t>
            </a:r>
            <a:endParaRPr lang="en-US" sz="2000" dirty="0"/>
          </a:p>
          <a:p>
            <a:r>
              <a:rPr lang="en-US" sz="2400" dirty="0">
                <a:hlinkClick r:id="rId6"/>
              </a:rPr>
              <a:t>Tutorial: Build algorithms with pattern matching - C# | Microsoft Learn</a:t>
            </a:r>
            <a:br>
              <a:rPr lang="en-US" sz="2400" dirty="0"/>
            </a:br>
            <a:r>
              <a:rPr lang="en-US" sz="2000" dirty="0">
                <a:hlinkClick r:id="rId7"/>
              </a:rPr>
              <a:t>https://learn.microsoft.com/dotnet/csharp/fundamentals/tutorials/pattern-matching</a:t>
            </a:r>
            <a:endParaRPr lang="en-US" sz="2000" dirty="0"/>
          </a:p>
          <a:p>
            <a:r>
              <a:rPr lang="en-US" sz="2400" dirty="0">
                <a:hlinkClick r:id="rId8"/>
              </a:rPr>
              <a:t>.NET Conf 2023 playlist </a:t>
            </a:r>
            <a:endParaRPr lang="en-US" sz="2400" dirty="0"/>
          </a:p>
          <a:p>
            <a:pPr lvl="1"/>
            <a:r>
              <a:rPr lang="en-US" sz="2000" dirty="0"/>
              <a:t>What’s new in C</a:t>
            </a:r>
            <a:r>
              <a:rPr lang="en-US" sz="2000"/>
              <a:t># 12 (*****)</a:t>
            </a:r>
            <a:endParaRPr lang="en-US" sz="2000" dirty="0"/>
          </a:p>
          <a:p>
            <a:pPr lvl="1"/>
            <a:r>
              <a:rPr lang="en-US" sz="2000" dirty="0"/>
              <a:t>Everyday C#</a:t>
            </a:r>
          </a:p>
          <a:p>
            <a:pPr lvl="1"/>
            <a:r>
              <a:rPr lang="en-US" sz="2000" dirty="0"/>
              <a:t>Lots of other good stuff</a:t>
            </a:r>
          </a:p>
          <a:p>
            <a:br>
              <a:rPr lang="en-US" sz="2400" dirty="0"/>
            </a:br>
            <a:endParaRPr lang="en-US" sz="1100" b="1" i="0" dirty="0">
              <a:effectLst/>
              <a:latin typeface="Circular Bold"/>
              <a:hlinkClick r:id="rId9"/>
            </a:endParaRPr>
          </a:p>
        </p:txBody>
      </p:sp>
    </p:spTree>
    <p:extLst>
      <p:ext uri="{BB962C8B-B14F-4D97-AF65-F5344CB8AC3E}">
        <p14:creationId xmlns:p14="http://schemas.microsoft.com/office/powerpoint/2010/main" val="3928306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8E2AF-D7AA-01EB-13B2-3DD5B82E8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C# 12 supports all of the features from earlier 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E7F73-F702-81A9-9202-1D548FBAC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Doesn’t that mean it is big?</a:t>
            </a:r>
          </a:p>
          <a:p>
            <a:r>
              <a:rPr lang="en-US"/>
              <a:t>Everyday C# is designed to help you manage change</a:t>
            </a:r>
          </a:p>
          <a:p>
            <a:r>
              <a:rPr lang="en-US"/>
              <a:t>New versions have great new features</a:t>
            </a:r>
          </a:p>
          <a:p>
            <a:r>
              <a:rPr lang="en-US"/>
              <a:t>The old one do not go away</a:t>
            </a:r>
          </a:p>
          <a:p>
            <a:pPr lvl="1"/>
            <a:r>
              <a:rPr lang="en-US"/>
              <a:t>We are not considering dropping features because people rely on them</a:t>
            </a:r>
          </a:p>
        </p:txBody>
      </p:sp>
      <p:pic>
        <p:nvPicPr>
          <p:cNvPr id="4" name="Picture 3" descr="Race car with a figure 8 track">
            <a:extLst>
              <a:ext uri="{FF2B5EF4-FFF2-40B4-BE49-F238E27FC236}">
                <a16:creationId xmlns:a16="http://schemas.microsoft.com/office/drawing/2014/main" id="{A5DC8B95-B2D6-2EE1-0B22-6823BEF96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27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46B9F8-FAEC-BB0D-C710-849555387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>
            <a:normAutofit fontScale="90000"/>
          </a:bodyPr>
          <a:lstStyle/>
          <a:p>
            <a:r>
              <a:rPr lang="en-US" dirty="0"/>
              <a:t>C# 12 compiler supports every version of C#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278CD7-44A4-543D-9584-8200C63BE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4"/>
            <a:ext cx="10972800" cy="4422775"/>
          </a:xfrm>
        </p:spPr>
        <p:txBody>
          <a:bodyPr/>
          <a:lstStyle/>
          <a:p>
            <a:r>
              <a:rPr lang="en-US" dirty="0"/>
              <a:t>The compiler limits features when an older C# is used</a:t>
            </a:r>
          </a:p>
          <a:p>
            <a:r>
              <a:rPr lang="en-US" dirty="0"/>
              <a:t>The C# version normally set via TFM</a:t>
            </a:r>
          </a:p>
          <a:p>
            <a:pPr lvl="1"/>
            <a:r>
              <a:rPr lang="en-US" dirty="0"/>
              <a:t>.NET 8 =&gt; C# 12</a:t>
            </a:r>
          </a:p>
          <a:p>
            <a:r>
              <a:rPr lang="en-US" dirty="0"/>
              <a:t>Newer C# with older .NET is not supported</a:t>
            </a:r>
          </a:p>
          <a:p>
            <a:pPr lvl="1"/>
            <a:r>
              <a:rPr lang="en-US" dirty="0"/>
              <a:t>Because some things will not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326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82BC7C-4EC2-F8DC-C4CF-083E74A01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Language strategy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137C06D-9206-A48F-34DA-C9B98E444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We will keep evolving C# to meet the changing needs of developers and remain a state-of-the-art programming language. </a:t>
            </a:r>
          </a:p>
          <a:p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We will innovate eagerly and broadly in collaboration with the teams responsible for .NET libraries, developer tools, and workload support, </a:t>
            </a:r>
          </a:p>
          <a:p>
            <a:r>
              <a:rPr lang="en-US" dirty="0">
                <a:solidFill>
                  <a:srgbClr val="161616"/>
                </a:solidFill>
                <a:latin typeface="Segoe UI" panose="020B0502040204020203" pitchFamily="34" charset="0"/>
              </a:rPr>
              <a:t>W</a:t>
            </a:r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hile being careful to stay within the spirit of the language.</a:t>
            </a:r>
          </a:p>
          <a:p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Recognizing the diversity of domains where C# is being used, we will prefer language and performance improvements that benefit all or most developers </a:t>
            </a:r>
          </a:p>
          <a:p>
            <a:r>
              <a:rPr lang="en-US" dirty="0">
                <a:solidFill>
                  <a:srgbClr val="161616"/>
                </a:solidFill>
                <a:latin typeface="Segoe UI" panose="020B0502040204020203" pitchFamily="34" charset="0"/>
              </a:rPr>
              <a:t>A</a:t>
            </a:r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nd maintain a high commitment to backwards compatibility. </a:t>
            </a:r>
          </a:p>
          <a:p>
            <a:r>
              <a:rPr lang="en-US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We will continue to empower the broader .NET ecosystem and grow its role in C#’s future, while maintaining stewardship of design decisions.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14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DED7B7-FAC8-7936-6AFC-1BE856372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work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39E7808-EDAE-0A49-5BEF-342370FA0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work in the open at </a:t>
            </a:r>
            <a:r>
              <a:rPr lang="en-US" dirty="0">
                <a:hlinkClick r:id="rId2"/>
              </a:rPr>
              <a:t>https://github.com/dotnet/csharplang</a:t>
            </a:r>
            <a:endParaRPr lang="en-US" dirty="0"/>
          </a:p>
          <a:p>
            <a:r>
              <a:rPr lang="en-US" dirty="0"/>
              <a:t>Language design team meets weekly</a:t>
            </a:r>
          </a:p>
          <a:p>
            <a:pPr lvl="1"/>
            <a:r>
              <a:rPr lang="en-US" dirty="0"/>
              <a:t>Led by Mads Torgersen</a:t>
            </a:r>
          </a:p>
          <a:p>
            <a:pPr lvl="1"/>
            <a:r>
              <a:rPr lang="en-US" dirty="0"/>
              <a:t>Folks from Roslyn, runtime, docs and adjacent teams</a:t>
            </a:r>
          </a:p>
          <a:p>
            <a:pPr lvl="1"/>
            <a:r>
              <a:rPr lang="en-US" dirty="0"/>
              <a:t>Meeting schedule and notes are in the year’s </a:t>
            </a:r>
            <a:r>
              <a:rPr lang="en-US" dirty="0">
                <a:latin typeface="Consolas" panose="020B0609020204030204" pitchFamily="49" charset="0"/>
              </a:rPr>
              <a:t>readme.md </a:t>
            </a:r>
            <a:r>
              <a:rPr lang="en-US" dirty="0">
                <a:hlinkClick r:id="rId3"/>
              </a:rPr>
              <a:t>https://github.com/dotnet/csharplang/blob/main/meetings</a:t>
            </a:r>
            <a:endParaRPr lang="en-US" dirty="0"/>
          </a:p>
          <a:p>
            <a:r>
              <a:rPr lang="en-US" dirty="0"/>
              <a:t>Complex/hard problems have working groups</a:t>
            </a:r>
          </a:p>
          <a:p>
            <a:pPr lvl="1"/>
            <a:r>
              <a:rPr lang="en-US" dirty="0">
                <a:hlinkClick r:id="rId4"/>
              </a:rPr>
              <a:t>https://github.com/dotnet/csharplang/tree/main/meetings/working-groups</a:t>
            </a:r>
            <a:endParaRPr lang="en-US" dirty="0"/>
          </a:p>
          <a:p>
            <a:r>
              <a:rPr lang="en-US" dirty="0"/>
              <a:t>We have regular reviews with reviewers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799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B35343-57F7-694E-3D24-5DD59F97B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PM?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62BD8A-B852-E5D7-ABF2-D8EB2D0F2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4"/>
            <a:ext cx="10972800" cy="352143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I focus on you (*)</a:t>
            </a:r>
          </a:p>
          <a:p>
            <a:pPr lvl="1"/>
            <a:r>
              <a:rPr lang="en-US" sz="2000" dirty="0"/>
              <a:t>Your code and its importance to you</a:t>
            </a:r>
          </a:p>
          <a:p>
            <a:pPr lvl="1"/>
            <a:r>
              <a:rPr lang="en-US" sz="2000" dirty="0"/>
              <a:t>You and your career </a:t>
            </a:r>
          </a:p>
          <a:p>
            <a:pPr lvl="1"/>
            <a:r>
              <a:rPr lang="en-US" sz="2000" dirty="0"/>
              <a:t>How you see and learn C#</a:t>
            </a:r>
          </a:p>
          <a:p>
            <a:r>
              <a:rPr lang="en-US" sz="2400" dirty="0"/>
              <a:t>C#’s history and spirit</a:t>
            </a:r>
          </a:p>
          <a:p>
            <a:r>
              <a:rPr lang="en-US" sz="2400" dirty="0"/>
              <a:t>The ecosystem we are embedded in</a:t>
            </a:r>
          </a:p>
          <a:p>
            <a:r>
              <a:rPr lang="en-US" sz="2400" dirty="0"/>
              <a:t>The ongoing relevancy of C#</a:t>
            </a:r>
          </a:p>
          <a:p>
            <a:r>
              <a:rPr lang="en-US" sz="2400" dirty="0"/>
              <a:t>End to end of C#, the language</a:t>
            </a:r>
          </a:p>
          <a:p>
            <a:r>
              <a:rPr lang="en-US" sz="2400" dirty="0"/>
              <a:t>I get to work with incredible people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0A3D9E-17FE-3FA5-E413-226C73658E92}"/>
              </a:ext>
            </a:extLst>
          </p:cNvPr>
          <p:cNvSpPr txBox="1"/>
          <p:nvPr/>
        </p:nvSpPr>
        <p:spPr>
          <a:xfrm>
            <a:off x="609600" y="5417403"/>
            <a:ext cx="111833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(*) Every member of the language design team thinks about you, and mix it with their skill/responsibility set </a:t>
            </a:r>
          </a:p>
        </p:txBody>
      </p:sp>
    </p:spTree>
    <p:extLst>
      <p:ext uri="{BB962C8B-B14F-4D97-AF65-F5344CB8AC3E}">
        <p14:creationId xmlns:p14="http://schemas.microsoft.com/office/powerpoint/2010/main" val="790554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5E7B1-4160-FA4C-7368-6C820AB4A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12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51350-46FE-A3FC-3A34-7392E5C96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01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EB2BB03-8559-EE1A-DBC8-B5D50609A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12 themes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5A609-C312-F686-4627-006DF1F06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/>
              <a:t>Simplifying your code</a:t>
            </a:r>
          </a:p>
          <a:p>
            <a:pPr lvl="1"/>
            <a:r>
              <a:rPr lang="en-US" dirty="0"/>
              <a:t>Collection expressions</a:t>
            </a:r>
          </a:p>
          <a:p>
            <a:pPr lvl="1"/>
            <a:r>
              <a:rPr lang="en-US" dirty="0"/>
              <a:t>Primary constructors everywhere</a:t>
            </a:r>
          </a:p>
          <a:p>
            <a:pPr lvl="1"/>
            <a:r>
              <a:rPr lang="en-US" dirty="0"/>
              <a:t>Using alias any type</a:t>
            </a:r>
          </a:p>
          <a:p>
            <a:pPr lvl="1"/>
            <a:r>
              <a:rPr lang="en-US" dirty="0"/>
              <a:t>Default values in lambda expressions</a:t>
            </a:r>
          </a:p>
          <a:p>
            <a:r>
              <a:rPr lang="en-US" dirty="0"/>
              <a:t>Making your code go faster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ref </a:t>
            </a:r>
            <a:r>
              <a:rPr lang="en-US" dirty="0" err="1">
                <a:latin typeface="Consolas" panose="020B0609020204030204" pitchFamily="49" charset="0"/>
              </a:rPr>
              <a:t>readonly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/>
              <a:t>inline arrays</a:t>
            </a:r>
          </a:p>
          <a:p>
            <a:endParaRPr lang="en-US" dirty="0"/>
          </a:p>
          <a:p>
            <a:r>
              <a:rPr lang="en-US" dirty="0"/>
              <a:t>Helping us go faster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ExperimentalAttribute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/>
              <a:t>interceptors</a:t>
            </a:r>
          </a:p>
        </p:txBody>
      </p:sp>
    </p:spTree>
    <p:extLst>
      <p:ext uri="{BB962C8B-B14F-4D97-AF65-F5344CB8AC3E}">
        <p14:creationId xmlns:p14="http://schemas.microsoft.com/office/powerpoint/2010/main" val="2395666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pec_x0020_Status xmlns="569b343d-e775-480b-9b2b-6a6986deb9b0">Draft</Spec_x0020_Status>
    <_ip_UnifiedCompliancePolicyUIAction xmlns="http://schemas.microsoft.com/sharepoint/v3" xsi:nil="true"/>
    <lcf76f155ced4ddcb4097134ff3c332f xmlns="569b343d-e775-480b-9b2b-6a6986deb9b0">
      <Terms xmlns="http://schemas.microsoft.com/office/infopath/2007/PartnerControls"/>
    </lcf76f155ced4ddcb4097134ff3c332f>
    <OneNoteFluid_FileOrder xmlns="569b343d-e775-480b-9b2b-6a6986deb9b0" xsi:nil="true"/>
    <_ip_UnifiedCompliancePolicyProperties xmlns="http://schemas.microsoft.com/sharepoint/v3" xsi:nil="true"/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27" ma:contentTypeDescription="Create a new document." ma:contentTypeScope="" ma:versionID="219a338b8493fe042b1e07be57014336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xmlns:ns4="230e9df3-be65-4c73-a93b-d1236ebd677e" targetNamespace="http://schemas.microsoft.com/office/2006/metadata/properties" ma:root="true" ma:fieldsID="5063572a402c39a229534cae5511a78f" ns1:_="" ns2:_="" ns3:_="" ns4:_="">
    <xsd:import namespace="http://schemas.microsoft.com/sharepoint/v3"/>
    <xsd:import namespace="569b343d-e775-480b-9b2b-6a6986deb9b0"/>
    <xsd:import namespace="11245976-3b4d-4794-a754-317688483df2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pec_x0020_Status" minOccurs="0"/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OneNoteFluid_FileOrder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 ma:readOnly="false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Spec_x0020_Status" ma:index="2" nillable="true" ma:displayName="Status" ma:default="Draft" ma:format="Dropdown" ma:internalName="Spec_x0020_Status" ma:readOnly="false">
      <xsd:simpleType>
        <xsd:restriction base="dms:Choice">
          <xsd:enumeration value="Draft"/>
          <xsd:enumeration value="Reviewed"/>
        </xsd:restriction>
      </xsd:simpleType>
    </xsd:element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hidden="true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hidden="true" ma:internalName="MediaServiceOCR" ma:readOnly="tru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hidden="true" ma:internalName="MediaServiceKeyPoints" ma:readOnly="true">
      <xsd:simpleType>
        <xsd:restriction base="dms:Note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4" nillable="true" ma:displayName="Location" ma:internalName="MediaServiceLocation" ma:readOnly="true">
      <xsd:simpleType>
        <xsd:restriction base="dms:Text"/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7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OneNoteFluid_FileOrder" ma:index="29" nillable="true" ma:displayName="OneNoteFluid_FileOrder" ma:internalName="OneNoteFluid_FileOrder">
      <xsd:simpleType>
        <xsd:restriction base="dms:Text">
          <xsd:maxLength value="255"/>
        </xsd:restriction>
      </xsd:simpleType>
    </xsd:element>
    <xsd:element name="MediaServiceSearchProperties" ma:index="3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1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hidden="true" ma:internalName="SharedWithDetails" ma:readOnly="true">
      <xsd:simpleType>
        <xsd:restriction base="dms:Note"/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8" nillable="true" ma:displayName="Taxonomy Catch All Column" ma:hidden="true" ma:list="{9dd92c22-cae5-4046-bed8-b3b21d61b9fd}" ma:internalName="TaxCatchAll" ma:showField="CatchAllData" ma:web="11245976-3b4d-4794-a754-317688483d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57E4851-66AB-4803-92FC-E74F25E9353F}">
  <ds:schemaRefs>
    <ds:schemaRef ds:uri="http://schemas.microsoft.com/office/2006/metadata/properties"/>
    <ds:schemaRef ds:uri="http://schemas.microsoft.com/office/infopath/2007/PartnerControls"/>
    <ds:schemaRef ds:uri="569b343d-e775-480b-9b2b-6a6986deb9b0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F17911-3D89-46A7-AB85-F714E32CBF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0649C3-9C2C-4538-B5CD-82A42580AD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565</TotalTime>
  <Words>1119</Words>
  <Application>Microsoft Office PowerPoint</Application>
  <PresentationFormat>Widescreen</PresentationFormat>
  <Paragraphs>137</Paragraphs>
  <Slides>24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Consolas</vt:lpstr>
      <vt:lpstr>Arial</vt:lpstr>
      <vt:lpstr>Calibri Light</vt:lpstr>
      <vt:lpstr>Circular Bold</vt:lpstr>
      <vt:lpstr>Calibri</vt:lpstr>
      <vt:lpstr>Open Sans</vt:lpstr>
      <vt:lpstr>Segoe UI</vt:lpstr>
      <vt:lpstr>Space Grotesk Medium</vt:lpstr>
      <vt:lpstr>1_Office Theme</vt:lpstr>
      <vt:lpstr>Get ready for 2024 with C# 12</vt:lpstr>
      <vt:lpstr>C# 12 supports all of the features  from earlier versions of C#  The C# 12 compiler supports  every version of C#</vt:lpstr>
      <vt:lpstr>C# 12 supports all of the features from earlier versions</vt:lpstr>
      <vt:lpstr>C# 12 compiler supports every version of C#</vt:lpstr>
      <vt:lpstr>C# Language strategy</vt:lpstr>
      <vt:lpstr>How we work</vt:lpstr>
      <vt:lpstr>Language PM?</vt:lpstr>
      <vt:lpstr>C# 12</vt:lpstr>
      <vt:lpstr>C# 12 themes</vt:lpstr>
      <vt:lpstr>C# 12 Demo</vt:lpstr>
      <vt:lpstr>Using C# 12</vt:lpstr>
      <vt:lpstr>A few things in Visual Studio</vt:lpstr>
      <vt:lpstr>Visual Studio quick demo</vt:lpstr>
      <vt:lpstr>Do you feel overwhelmed  by the size of C#?</vt:lpstr>
      <vt:lpstr>Everyday C#</vt:lpstr>
      <vt:lpstr>Feature sets (early thinking) There is significant overlap</vt:lpstr>
      <vt:lpstr>C# 13</vt:lpstr>
      <vt:lpstr>C# 13 (early thinking)</vt:lpstr>
      <vt:lpstr>Breaking change (proposed)</vt:lpstr>
      <vt:lpstr>SDK Warning Level (proposed)</vt:lpstr>
      <vt:lpstr>We will continue to do breaking changes only when  they affect few people  AND the fix is easy for you</vt:lpstr>
      <vt:lpstr>Discriminated Unions</vt:lpstr>
      <vt:lpstr>?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Kathleen Dollard</cp:lastModifiedBy>
  <cp:revision>15</cp:revision>
  <dcterms:created xsi:type="dcterms:W3CDTF">2023-09-13T17:25:02Z</dcterms:created>
  <dcterms:modified xsi:type="dcterms:W3CDTF">2023-12-07T12:08:37Z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0x01010022F88B0CCF1BBA489747F146E6B5E06D</vt:lpwstr>
  </property>
  <property fmtid="{D5CDD505-2E9C-101B-9397-08002B2CF9AE}" pid="10" name="MediaServiceImageTags">
    <vt:lpwstr/>
  </property>
</Properties>
</file>

<file path=docProps/thumbnail.jpeg>
</file>